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1"/>
  </p:sldMasterIdLst>
  <p:notesMasterIdLst>
    <p:notesMasterId r:id="rId3"/>
  </p:notesMasterIdLst>
  <p:handoutMasterIdLst>
    <p:handoutMasterId r:id="rId4"/>
  </p:handoutMasterIdLst>
  <p:sldIdLst>
    <p:sldId id="300" r:id="rId2"/>
  </p:sldIdLst>
  <p:sldSz cx="10691813" cy="7559675"/>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4948"/>
    <a:srgbClr val="D95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02" autoAdjust="0"/>
    <p:restoredTop sz="94543" autoAdjust="0"/>
  </p:normalViewPr>
  <p:slideViewPr>
    <p:cSldViewPr snapToGrid="0" showGuides="1">
      <p:cViewPr>
        <p:scale>
          <a:sx n="156" d="100"/>
          <a:sy n="156" d="100"/>
        </p:scale>
        <p:origin x="-2540" y="-2652"/>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89" d="100"/>
          <a:sy n="89" d="100"/>
        </p:scale>
        <p:origin x="4496"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527FA63-4B13-B34D-93B9-14AABE0F8A94}"/>
              </a:ext>
            </a:extLst>
          </p:cNvPr>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5" name="Rectangle 3">
            <a:extLst>
              <a:ext uri="{FF2B5EF4-FFF2-40B4-BE49-F238E27FC236}">
                <a16:creationId xmlns:a16="http://schemas.microsoft.com/office/drawing/2014/main" id="{0E433488-13E7-984D-8394-9A9C8DB5A0B3}"/>
              </a:ext>
            </a:extLst>
          </p:cNvPr>
          <p:cNvSpPr>
            <a:spLocks noGrp="1" noChangeArrowheads="1"/>
          </p:cNvSpPr>
          <p:nvPr>
            <p:ph type="dt" sz="quarter" idx="1"/>
          </p:nvPr>
        </p:nvSpPr>
        <p:spPr bwMode="auto">
          <a:xfrm>
            <a:off x="3857625"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6" name="Rectangle 4">
            <a:extLst>
              <a:ext uri="{FF2B5EF4-FFF2-40B4-BE49-F238E27FC236}">
                <a16:creationId xmlns:a16="http://schemas.microsoft.com/office/drawing/2014/main" id="{7DAC4611-FA7F-C24A-9866-C8A1DB41C949}"/>
              </a:ext>
            </a:extLst>
          </p:cNvPr>
          <p:cNvSpPr>
            <a:spLocks noGrp="1" noChangeArrowheads="1"/>
          </p:cNvSpPr>
          <p:nvPr>
            <p:ph type="ftr" sz="quarter" idx="2"/>
          </p:nvPr>
        </p:nvSpPr>
        <p:spPr bwMode="auto">
          <a:xfrm>
            <a:off x="0"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7" name="Rectangle 5">
            <a:extLst>
              <a:ext uri="{FF2B5EF4-FFF2-40B4-BE49-F238E27FC236}">
                <a16:creationId xmlns:a16="http://schemas.microsoft.com/office/drawing/2014/main" id="{380119EA-072F-F048-AEBD-BA4635BC360A}"/>
              </a:ext>
            </a:extLst>
          </p:cNvPr>
          <p:cNvSpPr>
            <a:spLocks noGrp="1" noChangeArrowheads="1"/>
          </p:cNvSpPr>
          <p:nvPr>
            <p:ph type="sldNum" sz="quarter" idx="3"/>
          </p:nvPr>
        </p:nvSpPr>
        <p:spPr bwMode="auto">
          <a:xfrm>
            <a:off x="3857625"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pPr>
              <a:defRPr/>
            </a:pPr>
            <a:fld id="{99FB9110-0438-FF42-A562-5D64BC07EAC3}"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C5D5908-F075-8140-8207-8CB94DD95782}"/>
              </a:ext>
            </a:extLst>
          </p:cNvPr>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3" name="Rectangle 3">
            <a:extLst>
              <a:ext uri="{FF2B5EF4-FFF2-40B4-BE49-F238E27FC236}">
                <a16:creationId xmlns:a16="http://schemas.microsoft.com/office/drawing/2014/main" id="{565B388D-5063-7145-84EE-AF6DC03A6369}"/>
              </a:ext>
            </a:extLst>
          </p:cNvPr>
          <p:cNvSpPr>
            <a:spLocks noGrp="1" noChangeArrowheads="1"/>
          </p:cNvSpPr>
          <p:nvPr>
            <p:ph type="dt" idx="1"/>
          </p:nvPr>
        </p:nvSpPr>
        <p:spPr bwMode="auto">
          <a:xfrm>
            <a:off x="3857625"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fld id="{8C9A6778-A3FA-C74E-9E18-9BCB36330D97}" type="datetime1">
              <a:rPr lang="en-US" altLang="ja-JP"/>
              <a:pPr>
                <a:defRPr/>
              </a:pPr>
              <a:t>8/25/2025</a:t>
            </a:fld>
            <a:endParaRPr lang="en-US" altLang="ja-JP"/>
          </a:p>
        </p:txBody>
      </p:sp>
      <p:sp>
        <p:nvSpPr>
          <p:cNvPr id="13316" name="Rectangle 4">
            <a:extLst>
              <a:ext uri="{FF2B5EF4-FFF2-40B4-BE49-F238E27FC236}">
                <a16:creationId xmlns:a16="http://schemas.microsoft.com/office/drawing/2014/main" id="{D129AAF4-F51F-094D-B476-A0606DFF606D}"/>
              </a:ext>
            </a:extLst>
          </p:cNvPr>
          <p:cNvSpPr>
            <a:spLocks noGrp="1" noRot="1" noChangeAspect="1" noChangeArrowheads="1" noTextEdit="1"/>
          </p:cNvSpPr>
          <p:nvPr>
            <p:ph type="sldImg" idx="2"/>
          </p:nvPr>
        </p:nvSpPr>
        <p:spPr bwMode="auto">
          <a:xfrm>
            <a:off x="768350" y="746125"/>
            <a:ext cx="5270500"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a:extLst>
              <a:ext uri="{FF2B5EF4-FFF2-40B4-BE49-F238E27FC236}">
                <a16:creationId xmlns:a16="http://schemas.microsoft.com/office/drawing/2014/main" id="{A51AEF80-23CE-5443-90A3-A33684C82575}"/>
              </a:ext>
            </a:extLst>
          </p:cNvPr>
          <p:cNvSpPr>
            <a:spLocks noGrp="1" noChangeArrowheads="1"/>
          </p:cNvSpPr>
          <p:nvPr>
            <p:ph type="body" sz="quarter" idx="3"/>
          </p:nvPr>
        </p:nvSpPr>
        <p:spPr bwMode="auto">
          <a:xfrm>
            <a:off x="908050" y="4721225"/>
            <a:ext cx="4991100" cy="4471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a:t>マスタ</a:t>
            </a:r>
            <a:r>
              <a:rPr lang="en-US" altLang="ja-JP" noProof="0"/>
              <a:t> </a:t>
            </a:r>
            <a:r>
              <a:rPr lang="ja-JP" altLang="en-US" noProof="0"/>
              <a:t>テキストの書式設定</a:t>
            </a:r>
            <a:endParaRPr lang="en-US" altLang="ja-JP" noProof="0"/>
          </a:p>
          <a:p>
            <a:pPr lvl="1"/>
            <a:r>
              <a:rPr lang="ja-JP" altLang="en-US" noProof="0"/>
              <a:t>第</a:t>
            </a:r>
            <a:r>
              <a:rPr lang="en-US" altLang="ja-JP" noProof="0"/>
              <a:t> 2 </a:t>
            </a:r>
            <a:r>
              <a:rPr lang="ja-JP" altLang="en-US" noProof="0"/>
              <a:t>レベル</a:t>
            </a:r>
            <a:endParaRPr lang="en-US" altLang="ja-JP" noProof="0"/>
          </a:p>
          <a:p>
            <a:pPr lvl="2"/>
            <a:r>
              <a:rPr lang="ja-JP" altLang="en-US" noProof="0"/>
              <a:t>第</a:t>
            </a:r>
            <a:r>
              <a:rPr lang="en-US" altLang="ja-JP" noProof="0"/>
              <a:t> 3 </a:t>
            </a:r>
            <a:r>
              <a:rPr lang="ja-JP" altLang="en-US" noProof="0"/>
              <a:t>レベル</a:t>
            </a:r>
            <a:endParaRPr lang="en-US" altLang="ja-JP" noProof="0"/>
          </a:p>
          <a:p>
            <a:pPr lvl="3"/>
            <a:r>
              <a:rPr lang="ja-JP" altLang="en-US" noProof="0"/>
              <a:t>第</a:t>
            </a:r>
            <a:r>
              <a:rPr lang="en-US" altLang="ja-JP" noProof="0"/>
              <a:t> 4 </a:t>
            </a:r>
            <a:r>
              <a:rPr lang="ja-JP" altLang="en-US" noProof="0"/>
              <a:t>レベル</a:t>
            </a:r>
            <a:endParaRPr lang="en-US" altLang="ja-JP" noProof="0"/>
          </a:p>
          <a:p>
            <a:pPr lvl="4"/>
            <a:r>
              <a:rPr lang="ja-JP" altLang="en-US" noProof="0"/>
              <a:t>第</a:t>
            </a:r>
            <a:r>
              <a:rPr lang="en-US" altLang="ja-JP" noProof="0"/>
              <a:t> 5 </a:t>
            </a:r>
            <a:r>
              <a:rPr lang="ja-JP" altLang="en-US" noProof="0"/>
              <a:t>レベル</a:t>
            </a:r>
          </a:p>
        </p:txBody>
      </p:sp>
      <p:sp>
        <p:nvSpPr>
          <p:cNvPr id="15366" name="Rectangle 6">
            <a:extLst>
              <a:ext uri="{FF2B5EF4-FFF2-40B4-BE49-F238E27FC236}">
                <a16:creationId xmlns:a16="http://schemas.microsoft.com/office/drawing/2014/main" id="{F46E546D-1915-FA41-BC33-F77A70B5F64E}"/>
              </a:ext>
            </a:extLst>
          </p:cNvPr>
          <p:cNvSpPr>
            <a:spLocks noGrp="1" noChangeArrowheads="1"/>
          </p:cNvSpPr>
          <p:nvPr>
            <p:ph type="ftr" sz="quarter" idx="4"/>
          </p:nvPr>
        </p:nvSpPr>
        <p:spPr bwMode="auto">
          <a:xfrm>
            <a:off x="0"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7" name="Rectangle 7">
            <a:extLst>
              <a:ext uri="{FF2B5EF4-FFF2-40B4-BE49-F238E27FC236}">
                <a16:creationId xmlns:a16="http://schemas.microsoft.com/office/drawing/2014/main" id="{3E2F109F-F240-4743-B681-E0AAF356F19A}"/>
              </a:ext>
            </a:extLst>
          </p:cNvPr>
          <p:cNvSpPr>
            <a:spLocks noGrp="1" noChangeArrowheads="1"/>
          </p:cNvSpPr>
          <p:nvPr>
            <p:ph type="sldNum" sz="quarter" idx="5"/>
          </p:nvPr>
        </p:nvSpPr>
        <p:spPr bwMode="auto">
          <a:xfrm>
            <a:off x="3857625"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pPr>
              <a:defRPr/>
            </a:pPr>
            <a:fld id="{C6D617CA-1017-2047-8EF2-B3F641E5A6BD}" type="slidenum">
              <a:rPr lang="en-US" altLang="ja-JP"/>
              <a:pPr>
                <a:defRPr/>
              </a:pPr>
              <a:t>‹#›</a:t>
            </a:fld>
            <a:endParaRPr lang="en-US" altLang="ja-JP"/>
          </a:p>
        </p:txBody>
      </p:sp>
    </p:spTree>
    <p:extLst>
      <p:ext uri="{BB962C8B-B14F-4D97-AF65-F5344CB8AC3E}">
        <p14:creationId xmlns:p14="http://schemas.microsoft.com/office/powerpoint/2010/main" val="1612356171"/>
      </p:ext>
    </p:extLst>
  </p:cSld>
  <p:clrMap bg1="lt1" tx1="dk1" bg2="lt2" tx2="dk2" accent1="accent1" accent2="accent2" accent3="accent3" accent4="accent4" accent5="accent5" accent6="accent6" hlink="hlink" folHlink="folHlink"/>
  <p:notesStyle>
    <a:lvl1pPr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ＭＳ Ｐゴシック" pitchFamily="114" charset="-128"/>
      </a:defRPr>
    </a:lvl1pPr>
    <a:lvl2pPr marL="495300"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2pPr>
    <a:lvl3pPr marL="99218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3pPr>
    <a:lvl4pPr marL="1490663"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4pPr>
    <a:lvl5pPr marL="198913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5pPr>
    <a:lvl6pPr marL="2488622" algn="l" defTabSz="995450" rtl="0" eaLnBrk="1" latinLnBrk="0" hangingPunct="1">
      <a:defRPr kumimoji="1" sz="1306" kern="1200">
        <a:solidFill>
          <a:schemeClr val="tx1"/>
        </a:solidFill>
        <a:latin typeface="+mn-lt"/>
        <a:ea typeface="+mn-ea"/>
        <a:cs typeface="+mn-cs"/>
      </a:defRPr>
    </a:lvl6pPr>
    <a:lvl7pPr marL="2986349" algn="l" defTabSz="995450" rtl="0" eaLnBrk="1" latinLnBrk="0" hangingPunct="1">
      <a:defRPr kumimoji="1" sz="1306" kern="1200">
        <a:solidFill>
          <a:schemeClr val="tx1"/>
        </a:solidFill>
        <a:latin typeface="+mn-lt"/>
        <a:ea typeface="+mn-ea"/>
        <a:cs typeface="+mn-cs"/>
      </a:defRPr>
    </a:lvl7pPr>
    <a:lvl8pPr marL="3484073" algn="l" defTabSz="995450" rtl="0" eaLnBrk="1" latinLnBrk="0" hangingPunct="1">
      <a:defRPr kumimoji="1" sz="1306" kern="1200">
        <a:solidFill>
          <a:schemeClr val="tx1"/>
        </a:solidFill>
        <a:latin typeface="+mn-lt"/>
        <a:ea typeface="+mn-ea"/>
        <a:cs typeface="+mn-cs"/>
      </a:defRPr>
    </a:lvl8pPr>
    <a:lvl9pPr marL="3981798" algn="l" defTabSz="995450" rtl="0" eaLnBrk="1" latinLnBrk="0" hangingPunct="1">
      <a:defRPr kumimoji="1"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81F634BD-34C5-0E41-A150-6652D74C73BC}"/>
              </a:ext>
            </a:extLst>
          </p:cNvPr>
          <p:cNvSpPr>
            <a:spLocks noGrp="1" noRot="1" noChangeAspect="1" noChangeArrowheads="1" noTextEdit="1"/>
          </p:cNvSpPr>
          <p:nvPr>
            <p:ph type="sldImg"/>
          </p:nvPr>
        </p:nvSpPr>
        <p:spPr>
          <a:ln/>
        </p:spPr>
      </p:sp>
      <p:sp>
        <p:nvSpPr>
          <p:cNvPr id="19458" name="Rectangle 3">
            <a:extLst>
              <a:ext uri="{FF2B5EF4-FFF2-40B4-BE49-F238E27FC236}">
                <a16:creationId xmlns:a16="http://schemas.microsoft.com/office/drawing/2014/main" id="{90BD24CB-D239-1A49-9F38-E082F1969144}"/>
              </a:ext>
            </a:extLst>
          </p:cNvPr>
          <p:cNvSpPr>
            <a:spLocks noGrp="1" noChangeArrowheads="1"/>
          </p:cNvSpPr>
          <p:nvPr>
            <p:ph type="body" idx="1"/>
          </p:nvPr>
        </p:nvSpPr>
        <p:spPr>
          <a:ln/>
        </p:spPr>
        <p:txBody>
          <a:bodyPr/>
          <a:lstStyle/>
          <a:p>
            <a:pPr defTabSz="496012" eaLnBrk="1" hangingPunct="1">
              <a:defRPr/>
            </a:pPr>
            <a:endParaRPr lang="ja-JP" altLang="en-US" sz="1306">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4176581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A-1:LIXIL">
    <p:spTree>
      <p:nvGrpSpPr>
        <p:cNvPr id="1" name=""/>
        <p:cNvGrpSpPr/>
        <p:nvPr/>
      </p:nvGrpSpPr>
      <p:grpSpPr>
        <a:xfrm>
          <a:off x="0" y="0"/>
          <a:ext cx="0" cy="0"/>
          <a:chOff x="0" y="0"/>
          <a:chExt cx="0" cy="0"/>
        </a:xfrm>
      </p:grpSpPr>
      <p:pic>
        <p:nvPicPr>
          <p:cNvPr id="7" name="図 28">
            <a:extLst>
              <a:ext uri="{FF2B5EF4-FFF2-40B4-BE49-F238E27FC236}">
                <a16:creationId xmlns:a16="http://schemas.microsoft.com/office/drawing/2014/main" id="{0BEF197A-7849-B142-A95B-DC1C1266894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0BC21D27-3C6F-D340-8BBB-E8690000D05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25C66788-D7E4-9E44-90E6-B1AD47FD27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169AAB34-F82F-7A45-BBB9-B249E553EB2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4A5ADDE7-A8CA-3F43-B42D-3BB5B6F76D33}"/>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860646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3:EXSIOR（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692E8FD0-F161-DE48-9E73-49EF130F1CB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83788" y="100013"/>
            <a:ext cx="533400"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F41AB514-A4B6-374D-90CE-065073271169}"/>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EED6F73E-76C2-F348-A7B4-C351CB546CEC}"/>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061D5382-D263-2643-ABED-8BDB58723B8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13832B5D-64B8-684A-A6B5-833BE320A396}"/>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922520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4:TOSTEM（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B0956356-055A-9542-BD35-1580EA66C64E}"/>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15525" y="138113"/>
            <a:ext cx="601663" cy="12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FAD81878-65B1-AD4B-8C07-C338D50CB12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3F6CD256-1BE5-334E-8AC8-798FE57D94C3}"/>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FE1814F9-C12C-8940-AE04-EBAC3F277FE5}"/>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A6C33804-7BD4-374A-9903-CA1F18768621}"/>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29215681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5:INTERIO（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57B48BC9-0E64-DD4C-B0F0-A42ED28BD78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42513" y="130175"/>
            <a:ext cx="574675"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3BE64055-36A3-D848-AC09-B89AD5AA80A2}"/>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AE37DE4B-14B4-8446-A646-2576E6B5E384}"/>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2AEB9C66-CC1A-5346-9A49-DA6B762C654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F2D5D346-B240-3A4B-BEC8-6420E30FD09D}"/>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235090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2:INAX">
    <p:spTree>
      <p:nvGrpSpPr>
        <p:cNvPr id="1" name=""/>
        <p:cNvGrpSpPr/>
        <p:nvPr/>
      </p:nvGrpSpPr>
      <p:grpSpPr>
        <a:xfrm>
          <a:off x="0" y="0"/>
          <a:ext cx="0" cy="0"/>
          <a:chOff x="0" y="0"/>
          <a:chExt cx="0" cy="0"/>
        </a:xfrm>
      </p:grpSpPr>
      <p:pic>
        <p:nvPicPr>
          <p:cNvPr id="3" name="図 3">
            <a:extLst>
              <a:ext uri="{FF2B5EF4-FFF2-40B4-BE49-F238E27FC236}">
                <a16:creationId xmlns:a16="http://schemas.microsoft.com/office/drawing/2014/main" id="{A246273F-0316-124D-913B-065B51648B2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Line 288">
            <a:extLst>
              <a:ext uri="{FF2B5EF4-FFF2-40B4-BE49-F238E27FC236}">
                <a16:creationId xmlns:a16="http://schemas.microsoft.com/office/drawing/2014/main" id="{F052AE12-B60B-784C-B34A-CF54CD41157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D3FC005-CC27-3947-9F96-93095E78E53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CC842CC-005C-5641-8858-9C3B75F1CA4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7D0E429B-C0A1-3545-B3F9-A15BC5D2E8BB}"/>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295997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3:EXSIOR">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4EA6704-86EF-E54D-BEB2-BD32BD3802E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12FCDB43-EEFD-4444-AEE2-736D21FBE2F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4E2CD2F-9B90-404C-BB32-DE58955605A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056DFBE-4E35-FC42-A056-133AD871A7ED}"/>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4797D0CA-9200-994B-86E1-562A84C39B25}"/>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680406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4:TOSTEM">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81C18BD7-6EFE-0B4D-A8EE-90E7B9FB960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37E6CDB7-F131-9E4F-8699-128E560B5A9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0F43C4B3-C0F6-774B-AC90-133DA5B58D39}"/>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637CF95E-95B4-4F4B-B11C-46CB0538A9E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B36565EE-CE8E-1A44-8A9F-9ED8333C8F8E}"/>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227750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5:INTERIO">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2F3622A4-9F6A-DF4E-8124-C92CD62C28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46DCDCD0-3AC0-A048-A727-1E98792F2E9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0C70CBA1-39BE-384D-86EF-5191A45C2144}"/>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77467F87-BB1F-264E-BE9F-AF86BC9543D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EE2BDD4B-6EC7-DA41-8303-F9AFDF1767FE}"/>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114786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1:エコファーストなし">
    <p:spTree>
      <p:nvGrpSpPr>
        <p:cNvPr id="1" name=""/>
        <p:cNvGrpSpPr/>
        <p:nvPr/>
      </p:nvGrpSpPr>
      <p:grpSpPr>
        <a:xfrm>
          <a:off x="0" y="0"/>
          <a:ext cx="0" cy="0"/>
          <a:chOff x="0" y="0"/>
          <a:chExt cx="0" cy="0"/>
        </a:xfrm>
      </p:grpSpPr>
      <p:sp>
        <p:nvSpPr>
          <p:cNvPr id="7" name="Line 288">
            <a:extLst>
              <a:ext uri="{FF2B5EF4-FFF2-40B4-BE49-F238E27FC236}">
                <a16:creationId xmlns:a16="http://schemas.microsoft.com/office/drawing/2014/main" id="{BB3CB7EA-4A85-974A-BDD0-942B2EDB54E8}"/>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8" name="Rectangle 9">
            <a:extLst>
              <a:ext uri="{FF2B5EF4-FFF2-40B4-BE49-F238E27FC236}">
                <a16:creationId xmlns:a16="http://schemas.microsoft.com/office/drawing/2014/main" id="{A8C502DD-0634-EA40-9446-CFAC8D1A65B2}"/>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9" name="図 70">
            <a:extLst>
              <a:ext uri="{FF2B5EF4-FFF2-40B4-BE49-F238E27FC236}">
                <a16:creationId xmlns:a16="http://schemas.microsoft.com/office/drawing/2014/main" id="{114905AE-A962-CC40-A230-3B5C998728B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131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2:長期保証サービス有り">
    <p:spTree>
      <p:nvGrpSpPr>
        <p:cNvPr id="1" name=""/>
        <p:cNvGrpSpPr/>
        <p:nvPr/>
      </p:nvGrpSpPr>
      <p:grpSpPr>
        <a:xfrm>
          <a:off x="0" y="0"/>
          <a:ext cx="0" cy="0"/>
          <a:chOff x="0" y="0"/>
          <a:chExt cx="0" cy="0"/>
        </a:xfrm>
      </p:grpSpPr>
      <p:sp>
        <p:nvSpPr>
          <p:cNvPr id="6" name="Rectangle 9">
            <a:extLst>
              <a:ext uri="{FF2B5EF4-FFF2-40B4-BE49-F238E27FC236}">
                <a16:creationId xmlns:a16="http://schemas.microsoft.com/office/drawing/2014/main" id="{412B11FA-436C-AA40-A830-3978CB7EC189}"/>
              </a:ext>
            </a:extLst>
          </p:cNvPr>
          <p:cNvSpPr>
            <a:spLocks noChangeArrowheads="1"/>
          </p:cNvSpPr>
          <p:nvPr userDrawn="1"/>
        </p:nvSpPr>
        <p:spPr bwMode="auto">
          <a:xfrm>
            <a:off x="1331913" y="7423150"/>
            <a:ext cx="923925" cy="77788"/>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ctr" eaLnBrk="1" hangingPunct="1">
              <a:spcBef>
                <a:spcPct val="0"/>
              </a:spcBef>
              <a:buFontTx/>
              <a:buNone/>
              <a:defRPr/>
            </a:pPr>
            <a:r>
              <a:rPr lang="ja-JP" altLang="en-US" sz="500">
                <a:solidFill>
                  <a:schemeClr val="tx2"/>
                </a:solidFill>
                <a:latin typeface="Yu Gothic" panose="020B0400000000000000" pitchFamily="34" charset="-128"/>
                <a:ea typeface="Yu Gothic" panose="020B0400000000000000" pitchFamily="34" charset="-128"/>
              </a:rPr>
              <a:t>詳細は</a:t>
            </a:r>
            <a:r>
              <a:rPr lang="en-US" altLang="ja-JP" sz="500">
                <a:solidFill>
                  <a:schemeClr val="tx2"/>
                </a:solidFill>
                <a:latin typeface="Yu Gothic" panose="020B0400000000000000" pitchFamily="34" charset="-128"/>
                <a:ea typeface="Yu Gothic" panose="020B0400000000000000" pitchFamily="34" charset="-128"/>
              </a:rPr>
              <a:t>WEB</a:t>
            </a:r>
            <a:r>
              <a:rPr lang="ja-JP" altLang="en-US" sz="500">
                <a:solidFill>
                  <a:schemeClr val="tx2"/>
                </a:solidFill>
                <a:latin typeface="Yu Gothic" panose="020B0400000000000000" pitchFamily="34" charset="-128"/>
                <a:ea typeface="Yu Gothic" panose="020B0400000000000000" pitchFamily="34" charset="-128"/>
              </a:rPr>
              <a:t>をご確認ください</a:t>
            </a:r>
            <a:endParaRPr lang="en-US" altLang="ja-JP" sz="500">
              <a:solidFill>
                <a:schemeClr val="tx2"/>
              </a:solidFill>
              <a:latin typeface="Yu Gothic" panose="020B0400000000000000" pitchFamily="34" charset="-128"/>
              <a:ea typeface="Yu Gothic" panose="020B0400000000000000" pitchFamily="34" charset="-128"/>
            </a:endParaRPr>
          </a:p>
        </p:txBody>
      </p:sp>
      <p:pic>
        <p:nvPicPr>
          <p:cNvPr id="7" name="図 13">
            <a:extLst>
              <a:ext uri="{FF2B5EF4-FFF2-40B4-BE49-F238E27FC236}">
                <a16:creationId xmlns:a16="http://schemas.microsoft.com/office/drawing/2014/main" id="{CA1A329A-8FE5-D648-A2B7-051098B3E27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331913" y="7209972"/>
            <a:ext cx="92392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A7427117-E3FF-0A42-A2ED-AD17EDE3954A}"/>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1" name="Rectangle 9">
            <a:extLst>
              <a:ext uri="{FF2B5EF4-FFF2-40B4-BE49-F238E27FC236}">
                <a16:creationId xmlns:a16="http://schemas.microsoft.com/office/drawing/2014/main" id="{4CB710C5-C0CA-9149-B8C9-FFF3B4B113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2" name="図 70">
            <a:extLst>
              <a:ext uri="{FF2B5EF4-FFF2-40B4-BE49-F238E27FC236}">
                <a16:creationId xmlns:a16="http://schemas.microsoft.com/office/drawing/2014/main" id="{C3A73AD5-44B0-F943-A983-F216C0742F5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AA986C43-6E5F-A74E-8AF7-B737CF1B2E7F}"/>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763485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1:LIXIL（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C00DB1A8-0470-BB45-82B1-BE9EB024962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045700" y="127000"/>
            <a:ext cx="471488"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41EAB20B-B7D8-5647-8F72-157D68B64981}"/>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9B3BF950-55B9-6544-927E-D3BC413A9108}"/>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5F100BFB-CF55-514A-AA6A-9672C86BF4F8}"/>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0834531F-142A-844D-A0AE-52EED4C304C0}"/>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571419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2:INAX（帯なし）">
    <p:spTree>
      <p:nvGrpSpPr>
        <p:cNvPr id="1" name=""/>
        <p:cNvGrpSpPr/>
        <p:nvPr/>
      </p:nvGrpSpPr>
      <p:grpSpPr>
        <a:xfrm>
          <a:off x="0" y="0"/>
          <a:ext cx="0" cy="0"/>
          <a:chOff x="0" y="0"/>
          <a:chExt cx="0" cy="0"/>
        </a:xfrm>
      </p:grpSpPr>
      <p:pic>
        <p:nvPicPr>
          <p:cNvPr id="8" name="図 12">
            <a:extLst>
              <a:ext uri="{FF2B5EF4-FFF2-40B4-BE49-F238E27FC236}">
                <a16:creationId xmlns:a16="http://schemas.microsoft.com/office/drawing/2014/main" id="{7F852F87-CE63-0E4D-B626-010E3753695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101263" y="141288"/>
            <a:ext cx="417512" cy="12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D1D62C18-EED0-9A4E-B5AA-C2E8C502EB7C}"/>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27507436-CF18-CB4A-875D-E2D32D429F55}"/>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F39F8AC4-E7E8-B84A-8928-B2ED091478A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6CFA223D-9598-D141-A54A-60B26515067B}"/>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470498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914512"/>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Lst>
  <p:hf sldNum="0" hdr="0" ftr="0" dt="0"/>
  <p:txStyles>
    <p:titleStyle>
      <a:lvl1pPr algn="l" defTabSz="493456" rtl="0" eaLnBrk="1" latinLnBrk="0" hangingPunct="1">
        <a:spcBef>
          <a:spcPct val="0"/>
        </a:spcBef>
        <a:buNone/>
        <a:defRPr kumimoji="1" sz="2159" b="1" kern="1200" cap="all">
          <a:solidFill>
            <a:schemeClr val="tx2"/>
          </a:solidFill>
          <a:latin typeface="+mj-lt"/>
          <a:ea typeface="メイリオ"/>
          <a:cs typeface="メイリオ"/>
        </a:defRPr>
      </a:lvl1pPr>
    </p:titleStyle>
    <p:bodyStyle>
      <a:lvl1pPr marL="0" indent="-163190" algn="l" defTabSz="493456" rtl="0" eaLnBrk="1" latinLnBrk="0" hangingPunct="1">
        <a:spcBef>
          <a:spcPts val="378"/>
        </a:spcBef>
        <a:buSzPct val="100000"/>
        <a:buFontTx/>
        <a:buBlip>
          <a:blip r:embed="rId14"/>
        </a:buBlip>
        <a:defRPr kumimoji="1" sz="1943" b="1" kern="1200">
          <a:solidFill>
            <a:schemeClr val="tx1"/>
          </a:solidFill>
          <a:latin typeface="+mn-lt"/>
          <a:ea typeface="+mn-ea"/>
          <a:cs typeface="メイリオ"/>
        </a:defRPr>
      </a:lvl1pPr>
      <a:lvl2pPr marL="191900" indent="0" algn="l" defTabSz="493456" rtl="0" eaLnBrk="1" latinLnBrk="0" hangingPunct="1">
        <a:spcBef>
          <a:spcPts val="351"/>
        </a:spcBef>
        <a:buFontTx/>
        <a:buNone/>
        <a:defRPr kumimoji="1" sz="1943" kern="1200">
          <a:solidFill>
            <a:schemeClr val="tx1"/>
          </a:solidFill>
          <a:latin typeface="+mn-lt"/>
          <a:ea typeface="+mn-ea"/>
          <a:cs typeface="メイリオ"/>
        </a:defRPr>
      </a:lvl2pPr>
      <a:lvl3pPr marL="191900" indent="0" algn="l" defTabSz="493456" rtl="0" eaLnBrk="1" latinLnBrk="0" hangingPunct="1">
        <a:spcBef>
          <a:spcPts val="324"/>
        </a:spcBef>
        <a:buFontTx/>
        <a:buNone/>
        <a:defRPr kumimoji="1" sz="1295" kern="1200">
          <a:solidFill>
            <a:schemeClr val="tx1"/>
          </a:solidFill>
          <a:latin typeface="+mn-ea"/>
          <a:ea typeface="+mn-ea"/>
          <a:cs typeface="メイリオ"/>
        </a:defRPr>
      </a:lvl3pPr>
      <a:lvl4pPr marL="678502" indent="-94237" algn="l" defTabSz="493456" rtl="0" eaLnBrk="1" latinLnBrk="0" hangingPunct="1">
        <a:spcBef>
          <a:spcPts val="297"/>
        </a:spcBef>
        <a:buFontTx/>
        <a:buNone/>
        <a:tabLst/>
        <a:defRPr kumimoji="1" sz="1187" kern="1200">
          <a:solidFill>
            <a:schemeClr val="tx1"/>
          </a:solidFill>
          <a:latin typeface="+mn-ea"/>
          <a:ea typeface="+mn-ea"/>
          <a:cs typeface="メイリオ"/>
        </a:defRPr>
      </a:lvl4pPr>
      <a:lvl5pPr marL="1554044" marR="0" indent="-20218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メイリオ"/>
        </a:defRPr>
      </a:lvl5pPr>
      <a:lvl6pPr marL="2714008" marR="0" indent="-29299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6pPr>
      <a:lvl7pPr marL="3776309" marR="0" indent="0" algn="l" defTabSz="493456" rtl="0" eaLnBrk="1" fontAlgn="auto" latinLnBrk="0" hangingPunct="1">
        <a:lnSpc>
          <a:spcPct val="100000"/>
        </a:lnSpc>
        <a:spcBef>
          <a:spcPts val="297"/>
        </a:spcBef>
        <a:spcAft>
          <a:spcPts val="0"/>
        </a:spcAft>
        <a:buClrTx/>
        <a:buSzTx/>
        <a:buFont typeface="Arial"/>
        <a:buNone/>
        <a:tabLst/>
        <a:defRPr kumimoji="1" sz="1187" kern="1200">
          <a:solidFill>
            <a:schemeClr val="tx1"/>
          </a:solidFill>
          <a:latin typeface="+mn-ea"/>
          <a:ea typeface="+mn-ea"/>
          <a:cs typeface="+mn-cs"/>
        </a:defRPr>
      </a:lvl7pPr>
      <a:lvl8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8pPr>
      <a:lvl9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9pPr>
    </p:bodyStyle>
    <p:otherStyle>
      <a:defPPr>
        <a:defRPr lang="ja-JP"/>
      </a:defPPr>
      <a:lvl1pPr marL="0" algn="l" defTabSz="493456" rtl="0" eaLnBrk="1" latinLnBrk="0" hangingPunct="1">
        <a:defRPr kumimoji="1" sz="1943" kern="1200">
          <a:solidFill>
            <a:schemeClr val="tx1"/>
          </a:solidFill>
          <a:latin typeface="+mn-lt"/>
          <a:ea typeface="+mn-ea"/>
          <a:cs typeface="+mn-cs"/>
        </a:defRPr>
      </a:lvl1pPr>
      <a:lvl2pPr marL="493456" algn="l" defTabSz="493456" rtl="0" eaLnBrk="1" latinLnBrk="0" hangingPunct="1">
        <a:defRPr kumimoji="1" sz="1943" kern="1200">
          <a:solidFill>
            <a:schemeClr val="tx1"/>
          </a:solidFill>
          <a:latin typeface="+mn-lt"/>
          <a:ea typeface="+mn-ea"/>
          <a:cs typeface="+mn-cs"/>
        </a:defRPr>
      </a:lvl2pPr>
      <a:lvl3pPr marL="986912" algn="l" defTabSz="493456" rtl="0" eaLnBrk="1" latinLnBrk="0" hangingPunct="1">
        <a:defRPr kumimoji="1" sz="1943" kern="1200">
          <a:solidFill>
            <a:schemeClr val="tx1"/>
          </a:solidFill>
          <a:latin typeface="+mn-lt"/>
          <a:ea typeface="+mn-ea"/>
          <a:cs typeface="+mn-cs"/>
        </a:defRPr>
      </a:lvl3pPr>
      <a:lvl4pPr marL="1480368" algn="l" defTabSz="493456" rtl="0" eaLnBrk="1" latinLnBrk="0" hangingPunct="1">
        <a:defRPr kumimoji="1" sz="1943" kern="1200">
          <a:solidFill>
            <a:schemeClr val="tx1"/>
          </a:solidFill>
          <a:latin typeface="+mn-lt"/>
          <a:ea typeface="+mn-ea"/>
          <a:cs typeface="+mn-cs"/>
        </a:defRPr>
      </a:lvl4pPr>
      <a:lvl5pPr marL="1973824" algn="l" defTabSz="493456" rtl="0" eaLnBrk="1" latinLnBrk="0" hangingPunct="1">
        <a:defRPr kumimoji="1" sz="1943" kern="1200">
          <a:solidFill>
            <a:schemeClr val="tx1"/>
          </a:solidFill>
          <a:latin typeface="+mn-lt"/>
          <a:ea typeface="+mn-ea"/>
          <a:cs typeface="+mn-cs"/>
        </a:defRPr>
      </a:lvl5pPr>
      <a:lvl6pPr marL="2467280" algn="l" defTabSz="493456" rtl="0" eaLnBrk="1" latinLnBrk="0" hangingPunct="1">
        <a:defRPr kumimoji="1" sz="1943" kern="1200">
          <a:solidFill>
            <a:schemeClr val="tx1"/>
          </a:solidFill>
          <a:latin typeface="+mn-lt"/>
          <a:ea typeface="+mn-ea"/>
          <a:cs typeface="+mn-cs"/>
        </a:defRPr>
      </a:lvl6pPr>
      <a:lvl7pPr marL="2960736" algn="l" defTabSz="493456" rtl="0" eaLnBrk="1" latinLnBrk="0" hangingPunct="1">
        <a:defRPr kumimoji="1" sz="1943" kern="1200">
          <a:solidFill>
            <a:schemeClr val="tx1"/>
          </a:solidFill>
          <a:latin typeface="+mn-lt"/>
          <a:ea typeface="+mn-ea"/>
          <a:cs typeface="+mn-cs"/>
        </a:defRPr>
      </a:lvl7pPr>
      <a:lvl8pPr marL="3454192" algn="l" defTabSz="493456" rtl="0" eaLnBrk="1" latinLnBrk="0" hangingPunct="1">
        <a:defRPr kumimoji="1" sz="1943" kern="1200">
          <a:solidFill>
            <a:schemeClr val="tx1"/>
          </a:solidFill>
          <a:latin typeface="+mn-lt"/>
          <a:ea typeface="+mn-ea"/>
          <a:cs typeface="+mn-cs"/>
        </a:defRPr>
      </a:lvl8pPr>
      <a:lvl9pPr marL="3947648" algn="l" defTabSz="493456" rtl="0" eaLnBrk="1" latinLnBrk="0" hangingPunct="1">
        <a:defRPr kumimoji="1" sz="19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emf"/><Relationship Id="rId18" Type="http://schemas.openxmlformats.org/officeDocument/2006/relationships/image" Target="../media/image30.emf"/><Relationship Id="rId26" Type="http://schemas.openxmlformats.org/officeDocument/2006/relationships/image" Target="../media/image38.png"/><Relationship Id="rId39" Type="http://schemas.microsoft.com/office/2007/relationships/hdphoto" Target="../media/hdphoto1.wdp"/><Relationship Id="rId3" Type="http://schemas.openxmlformats.org/officeDocument/2006/relationships/image" Target="../media/image15.jpg"/><Relationship Id="rId21" Type="http://schemas.openxmlformats.org/officeDocument/2006/relationships/image" Target="../media/image33.emf"/><Relationship Id="rId34" Type="http://schemas.openxmlformats.org/officeDocument/2006/relationships/image" Target="../media/image46.png"/><Relationship Id="rId42" Type="http://schemas.openxmlformats.org/officeDocument/2006/relationships/image" Target="../media/image53.jpg"/><Relationship Id="rId7" Type="http://schemas.openxmlformats.org/officeDocument/2006/relationships/image" Target="../media/image19.png"/><Relationship Id="rId12" Type="http://schemas.openxmlformats.org/officeDocument/2006/relationships/image" Target="../media/image24.jpeg"/><Relationship Id="rId17" Type="http://schemas.openxmlformats.org/officeDocument/2006/relationships/image" Target="../media/image29.emf"/><Relationship Id="rId25" Type="http://schemas.openxmlformats.org/officeDocument/2006/relationships/image" Target="../media/image37.emf"/><Relationship Id="rId33" Type="http://schemas.openxmlformats.org/officeDocument/2006/relationships/image" Target="../media/image45.emf"/><Relationship Id="rId38" Type="http://schemas.openxmlformats.org/officeDocument/2006/relationships/image" Target="../media/image50.png"/><Relationship Id="rId2" Type="http://schemas.openxmlformats.org/officeDocument/2006/relationships/notesSlide" Target="../notesSlides/notesSlide1.xml"/><Relationship Id="rId16" Type="http://schemas.openxmlformats.org/officeDocument/2006/relationships/image" Target="../media/image28.emf"/><Relationship Id="rId20" Type="http://schemas.openxmlformats.org/officeDocument/2006/relationships/image" Target="../media/image32.emf"/><Relationship Id="rId29" Type="http://schemas.openxmlformats.org/officeDocument/2006/relationships/image" Target="../media/image41.png"/><Relationship Id="rId41" Type="http://schemas.openxmlformats.org/officeDocument/2006/relationships/image" Target="../media/image52.png"/><Relationship Id="rId1" Type="http://schemas.openxmlformats.org/officeDocument/2006/relationships/slideLayout" Target="../slideLayouts/slideLayout1.xml"/><Relationship Id="rId6" Type="http://schemas.openxmlformats.org/officeDocument/2006/relationships/image" Target="../media/image18.png"/><Relationship Id="rId11" Type="http://schemas.openxmlformats.org/officeDocument/2006/relationships/image" Target="../media/image23.png"/><Relationship Id="rId24" Type="http://schemas.openxmlformats.org/officeDocument/2006/relationships/image" Target="../media/image36.emf"/><Relationship Id="rId32" Type="http://schemas.openxmlformats.org/officeDocument/2006/relationships/image" Target="../media/image44.emf"/><Relationship Id="rId37" Type="http://schemas.openxmlformats.org/officeDocument/2006/relationships/image" Target="../media/image49.png"/><Relationship Id="rId40" Type="http://schemas.openxmlformats.org/officeDocument/2006/relationships/image" Target="../media/image51.png"/><Relationship Id="rId5" Type="http://schemas.openxmlformats.org/officeDocument/2006/relationships/image" Target="../media/image17.png"/><Relationship Id="rId15" Type="http://schemas.openxmlformats.org/officeDocument/2006/relationships/image" Target="../media/image27.emf"/><Relationship Id="rId23" Type="http://schemas.openxmlformats.org/officeDocument/2006/relationships/image" Target="../media/image35.emf"/><Relationship Id="rId28" Type="http://schemas.openxmlformats.org/officeDocument/2006/relationships/image" Target="../media/image40.png"/><Relationship Id="rId36" Type="http://schemas.openxmlformats.org/officeDocument/2006/relationships/image" Target="../media/image48.png"/><Relationship Id="rId10" Type="http://schemas.openxmlformats.org/officeDocument/2006/relationships/image" Target="../media/image22.png"/><Relationship Id="rId19" Type="http://schemas.openxmlformats.org/officeDocument/2006/relationships/image" Target="../media/image31.emf"/><Relationship Id="rId31" Type="http://schemas.openxmlformats.org/officeDocument/2006/relationships/image" Target="../media/image43.jpeg"/><Relationship Id="rId4" Type="http://schemas.openxmlformats.org/officeDocument/2006/relationships/image" Target="../media/image16.jpg"/><Relationship Id="rId9" Type="http://schemas.openxmlformats.org/officeDocument/2006/relationships/image" Target="../media/image21.png"/><Relationship Id="rId14" Type="http://schemas.openxmlformats.org/officeDocument/2006/relationships/image" Target="../media/image26.emf"/><Relationship Id="rId22" Type="http://schemas.openxmlformats.org/officeDocument/2006/relationships/image" Target="../media/image34.emf"/><Relationship Id="rId27" Type="http://schemas.openxmlformats.org/officeDocument/2006/relationships/image" Target="../media/image39.png"/><Relationship Id="rId30" Type="http://schemas.openxmlformats.org/officeDocument/2006/relationships/image" Target="../media/image42.jpeg"/><Relationship Id="rId35" Type="http://schemas.openxmlformats.org/officeDocument/2006/relationships/image" Target="../media/image47.png"/><Relationship Id="rId43" Type="http://schemas.openxmlformats.org/officeDocument/2006/relationships/image" Target="../media/image5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extLst>
              <a:ext uri="{28A0092B-C50C-407E-A947-70E740481C1C}">
                <a14:useLocalDpi xmlns:a14="http://schemas.microsoft.com/office/drawing/2010/main" val="0"/>
              </a:ext>
            </a:extLst>
          </a:blip>
          <a:srcRect t="13205" b="47906"/>
          <a:stretch/>
        </p:blipFill>
        <p:spPr>
          <a:xfrm>
            <a:off x="72857" y="851862"/>
            <a:ext cx="4589209" cy="2676378"/>
          </a:xfrm>
          <a:prstGeom prst="rect">
            <a:avLst/>
          </a:prstGeom>
        </p:spPr>
      </p:pic>
      <p:pic>
        <p:nvPicPr>
          <p:cNvPr id="134" name="図 133"/>
          <p:cNvPicPr>
            <a:picLocks noChangeAspect="1"/>
          </p:cNvPicPr>
          <p:nvPr/>
        </p:nvPicPr>
        <p:blipFill rotWithShape="1">
          <a:blip r:embed="rId4">
            <a:extLst>
              <a:ext uri="{28A0092B-C50C-407E-A947-70E740481C1C}">
                <a14:useLocalDpi xmlns:a14="http://schemas.microsoft.com/office/drawing/2010/main" val="0"/>
              </a:ext>
            </a:extLst>
          </a:blip>
          <a:srcRect l="14570" t="46165" r="41567" b="46913"/>
          <a:stretch/>
        </p:blipFill>
        <p:spPr>
          <a:xfrm>
            <a:off x="7285573" y="5098919"/>
            <a:ext cx="980884" cy="154800"/>
          </a:xfrm>
          <a:prstGeom prst="rect">
            <a:avLst/>
          </a:prstGeom>
        </p:spPr>
      </p:pic>
      <p:pic>
        <p:nvPicPr>
          <p:cNvPr id="4" name="図 3"/>
          <p:cNvPicPr>
            <a:picLocks noChangeAspect="1"/>
          </p:cNvPicPr>
          <p:nvPr/>
        </p:nvPicPr>
        <p:blipFill rotWithShape="1">
          <a:blip r:embed="rId4">
            <a:extLst>
              <a:ext uri="{28A0092B-C50C-407E-A947-70E740481C1C}">
                <a14:useLocalDpi xmlns:a14="http://schemas.microsoft.com/office/drawing/2010/main" val="0"/>
              </a:ext>
            </a:extLst>
          </a:blip>
          <a:srcRect l="14570" t="46164" r="43128" b="46462"/>
          <a:stretch/>
        </p:blipFill>
        <p:spPr>
          <a:xfrm>
            <a:off x="8408187" y="3938588"/>
            <a:ext cx="967462" cy="168657"/>
          </a:xfrm>
          <a:prstGeom prst="rect">
            <a:avLst/>
          </a:prstGeom>
        </p:spPr>
      </p:pic>
      <p:sp>
        <p:nvSpPr>
          <p:cNvPr id="41" name="正方形/長方形 40">
            <a:extLst>
              <a:ext uri="{FF2B5EF4-FFF2-40B4-BE49-F238E27FC236}">
                <a16:creationId xmlns:a16="http://schemas.microsoft.com/office/drawing/2014/main" id="{C718F8AF-0BDF-8A48-84BE-06F36289C052}"/>
              </a:ext>
            </a:extLst>
          </p:cNvPr>
          <p:cNvSpPr/>
          <p:nvPr/>
        </p:nvSpPr>
        <p:spPr>
          <a:xfrm rot="10800000" flipH="1" flipV="1">
            <a:off x="15511463" y="2589213"/>
            <a:ext cx="231775" cy="819150"/>
          </a:xfrm>
          <a:prstGeom prst="rect">
            <a:avLst/>
          </a:prstGeom>
          <a:solidFill>
            <a:srgbClr val="E15B2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sz="1175"/>
          </a:p>
        </p:txBody>
      </p:sp>
      <p:sp>
        <p:nvSpPr>
          <p:cNvPr id="15365" name="Text Box 1039">
            <a:extLst>
              <a:ext uri="{FF2B5EF4-FFF2-40B4-BE49-F238E27FC236}">
                <a16:creationId xmlns:a16="http://schemas.microsoft.com/office/drawing/2014/main" id="{5305156E-DA42-0A4C-A104-833CCADA6DEE}"/>
              </a:ext>
            </a:extLst>
          </p:cNvPr>
          <p:cNvSpPr txBox="1">
            <a:spLocks noChangeArrowheads="1"/>
          </p:cNvSpPr>
          <p:nvPr/>
        </p:nvSpPr>
        <p:spPr bwMode="auto">
          <a:xfrm>
            <a:off x="7956550" y="128588"/>
            <a:ext cx="1154113"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buFontTx/>
              <a:buNone/>
            </a:pPr>
            <a:r>
              <a:rPr lang="ja-JP" altLang="en-US" sz="900" b="1">
                <a:solidFill>
                  <a:schemeClr val="bg1"/>
                </a:solidFill>
                <a:latin typeface="Yu Gothic" panose="020B0400000000000000" pitchFamily="34" charset="-128"/>
                <a:ea typeface="Yu Gothic" panose="020B0400000000000000" pitchFamily="34" charset="-128"/>
              </a:rPr>
              <a:t>□□□□□■■■■■</a:t>
            </a:r>
          </a:p>
        </p:txBody>
      </p:sp>
      <p:sp>
        <p:nvSpPr>
          <p:cNvPr id="15366" name="Text Box 1039">
            <a:extLst>
              <a:ext uri="{FF2B5EF4-FFF2-40B4-BE49-F238E27FC236}">
                <a16:creationId xmlns:a16="http://schemas.microsoft.com/office/drawing/2014/main" id="{0B886D4C-5C70-0E46-A6D5-BFBE1A200F96}"/>
              </a:ext>
            </a:extLst>
          </p:cNvPr>
          <p:cNvSpPr txBox="1">
            <a:spLocks noChangeArrowheads="1"/>
          </p:cNvSpPr>
          <p:nvPr/>
        </p:nvSpPr>
        <p:spPr bwMode="auto">
          <a:xfrm>
            <a:off x="174625" y="501650"/>
            <a:ext cx="125675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400" b="1" dirty="0">
                <a:solidFill>
                  <a:schemeClr val="bg1"/>
                </a:solidFill>
                <a:latin typeface="Yu Gothic" panose="020B0400000000000000" pitchFamily="34" charset="-128"/>
                <a:ea typeface="Yu Gothic" panose="020B0400000000000000" pitchFamily="34" charset="-128"/>
              </a:rPr>
              <a:t>インテリア建材</a:t>
            </a:r>
          </a:p>
        </p:txBody>
      </p:sp>
      <p:sp>
        <p:nvSpPr>
          <p:cNvPr id="15367" name="Text Box 1039">
            <a:extLst>
              <a:ext uri="{FF2B5EF4-FFF2-40B4-BE49-F238E27FC236}">
                <a16:creationId xmlns:a16="http://schemas.microsoft.com/office/drawing/2014/main" id="{5D426F98-4E66-5E4D-9EA2-51DAEB00D750}"/>
              </a:ext>
            </a:extLst>
          </p:cNvPr>
          <p:cNvSpPr txBox="1">
            <a:spLocks noChangeArrowheads="1"/>
          </p:cNvSpPr>
          <p:nvPr/>
        </p:nvSpPr>
        <p:spPr bwMode="auto">
          <a:xfrm>
            <a:off x="1678188" y="461306"/>
            <a:ext cx="731129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2000" b="1" dirty="0">
                <a:solidFill>
                  <a:schemeClr val="bg1"/>
                </a:solidFill>
                <a:latin typeface="Yu Gothic" panose="020B0400000000000000" pitchFamily="34" charset="-128"/>
                <a:ea typeface="Yu Gothic" panose="020B0400000000000000" pitchFamily="34" charset="-128"/>
              </a:rPr>
              <a:t>ラシッサ </a:t>
            </a:r>
            <a:r>
              <a:rPr lang="en-US" altLang="ja-JP" sz="2000" b="1" dirty="0">
                <a:solidFill>
                  <a:schemeClr val="bg1"/>
                </a:solidFill>
                <a:latin typeface="Yu Gothic" panose="020B0400000000000000" pitchFamily="34" charset="-128"/>
                <a:ea typeface="Yu Gothic" panose="020B0400000000000000" pitchFamily="34" charset="-128"/>
              </a:rPr>
              <a:t>S</a:t>
            </a:r>
            <a:r>
              <a:rPr lang="ja-JP" altLang="en-US" sz="2000" b="1" dirty="0">
                <a:solidFill>
                  <a:schemeClr val="bg1"/>
                </a:solidFill>
                <a:latin typeface="Yu Gothic" panose="020B0400000000000000" pitchFamily="34" charset="-128"/>
                <a:ea typeface="Yu Gothic" panose="020B0400000000000000" pitchFamily="34" charset="-128"/>
              </a:rPr>
              <a:t>フロア直張り防音床</a:t>
            </a:r>
            <a:r>
              <a:rPr lang="en-US" altLang="ja-JP" sz="2000" b="1" dirty="0">
                <a:solidFill>
                  <a:schemeClr val="bg1"/>
                </a:solidFill>
                <a:latin typeface="Yu Gothic" panose="020B0400000000000000" pitchFamily="34" charset="-128"/>
                <a:ea typeface="Yu Gothic" panose="020B0400000000000000" pitchFamily="34" charset="-128"/>
              </a:rPr>
              <a:t>/</a:t>
            </a:r>
            <a:r>
              <a:rPr lang="ja-JP" altLang="en-US" sz="2000" b="1" dirty="0">
                <a:solidFill>
                  <a:schemeClr val="bg1"/>
                </a:solidFill>
                <a:latin typeface="Yu Gothic" panose="020B0400000000000000" pitchFamily="34" charset="-128"/>
                <a:ea typeface="Yu Gothic" panose="020B0400000000000000" pitchFamily="34" charset="-128"/>
              </a:rPr>
              <a:t>ラシッサ </a:t>
            </a:r>
            <a:r>
              <a:rPr lang="en-US" altLang="ja-JP" sz="2000" b="1" dirty="0">
                <a:solidFill>
                  <a:schemeClr val="bg1"/>
                </a:solidFill>
                <a:latin typeface="Yu Gothic" panose="020B0400000000000000" pitchFamily="34" charset="-128"/>
                <a:ea typeface="Yu Gothic" panose="020B0400000000000000" pitchFamily="34" charset="-128"/>
              </a:rPr>
              <a:t>D</a:t>
            </a:r>
            <a:r>
              <a:rPr lang="ja-JP" altLang="en-US" sz="2000" b="1" dirty="0">
                <a:solidFill>
                  <a:schemeClr val="bg1"/>
                </a:solidFill>
                <a:latin typeface="Yu Gothic" panose="020B0400000000000000" pitchFamily="34" charset="-128"/>
                <a:ea typeface="Yu Gothic" panose="020B0400000000000000" pitchFamily="34" charset="-128"/>
              </a:rPr>
              <a:t>フロア直張り防音床</a:t>
            </a:r>
          </a:p>
        </p:txBody>
      </p:sp>
      <p:sp>
        <p:nvSpPr>
          <p:cNvPr id="34" name="Rectangle 9">
            <a:extLst>
              <a:ext uri="{FF2B5EF4-FFF2-40B4-BE49-F238E27FC236}">
                <a16:creationId xmlns:a16="http://schemas.microsoft.com/office/drawing/2014/main" id="{8AD23CE5-CF64-824E-9BF2-1F6917C0A381}"/>
              </a:ext>
            </a:extLst>
          </p:cNvPr>
          <p:cNvSpPr>
            <a:spLocks noChangeArrowheads="1"/>
          </p:cNvSpPr>
          <p:nvPr/>
        </p:nvSpPr>
        <p:spPr bwMode="auto">
          <a:xfrm>
            <a:off x="1433513" y="7310438"/>
            <a:ext cx="1260475" cy="184150"/>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600" dirty="0">
                <a:solidFill>
                  <a:schemeClr val="tx2"/>
                </a:solidFill>
                <a:latin typeface="Yu Gothic" panose="020B0400000000000000" pitchFamily="34" charset="-128"/>
                <a:ea typeface="Yu Gothic" panose="020B0400000000000000" pitchFamily="34" charset="-128"/>
              </a:rPr>
              <a:t>□□□□□■■■■■</a:t>
            </a:r>
          </a:p>
          <a:p>
            <a:pPr eaLnBrk="1" hangingPunct="1">
              <a:spcBef>
                <a:spcPct val="0"/>
              </a:spcBef>
              <a:buFontTx/>
              <a:buNone/>
              <a:defRPr/>
            </a:pPr>
            <a:r>
              <a:rPr lang="en-US" altLang="ja-JP" sz="600" dirty="0">
                <a:solidFill>
                  <a:schemeClr val="tx2"/>
                </a:solidFill>
                <a:latin typeface="Yu Gothic" panose="020B0400000000000000" pitchFamily="34" charset="-128"/>
                <a:ea typeface="Yu Gothic" panose="020B0400000000000000" pitchFamily="34" charset="-128"/>
              </a:rPr>
              <a:t>2025.09.01</a:t>
            </a:r>
            <a:r>
              <a:rPr lang="ja-JP" altLang="en-US" sz="600" dirty="0">
                <a:solidFill>
                  <a:schemeClr val="tx2"/>
                </a:solidFill>
                <a:latin typeface="Yu Gothic" panose="020B0400000000000000" pitchFamily="34" charset="-128"/>
                <a:ea typeface="Yu Gothic" panose="020B0400000000000000" pitchFamily="34" charset="-128"/>
              </a:rPr>
              <a:t>発行</a:t>
            </a:r>
          </a:p>
        </p:txBody>
      </p:sp>
      <p:sp>
        <p:nvSpPr>
          <p:cNvPr id="13" name="正方形/長方形 12">
            <a:extLst>
              <a:ext uri="{FF2B5EF4-FFF2-40B4-BE49-F238E27FC236}">
                <a16:creationId xmlns:a16="http://schemas.microsoft.com/office/drawing/2014/main" id="{7A8974C9-868E-A945-8CEF-985817BF30F7}"/>
              </a:ext>
            </a:extLst>
          </p:cNvPr>
          <p:cNvSpPr/>
          <p:nvPr/>
        </p:nvSpPr>
        <p:spPr>
          <a:xfrm>
            <a:off x="-1525587" y="0"/>
            <a:ext cx="1331277" cy="785813"/>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ja-JP" sz="1600" b="1">
                <a:solidFill>
                  <a:schemeClr val="tx1"/>
                </a:solidFill>
                <a:latin typeface="Yu Gothic" panose="020B0400000000000000" pitchFamily="34" charset="-128"/>
                <a:ea typeface="Yu Gothic" panose="020B0400000000000000" pitchFamily="34" charset="-128"/>
              </a:rPr>
              <a:t>A-1:LIXIL</a:t>
            </a:r>
            <a:endParaRPr lang="ja-JP" altLang="en-US" sz="1600" b="1">
              <a:solidFill>
                <a:schemeClr val="tx1"/>
              </a:solidFill>
              <a:latin typeface="Yu Gothic" panose="020B0400000000000000" pitchFamily="34" charset="-128"/>
              <a:ea typeface="Yu Gothic" panose="020B0400000000000000" pitchFamily="34" charset="-128"/>
            </a:endParaRPr>
          </a:p>
        </p:txBody>
      </p:sp>
      <p:sp>
        <p:nvSpPr>
          <p:cNvPr id="24" name="Text Box 1039">
            <a:extLst>
              <a:ext uri="{FF2B5EF4-FFF2-40B4-BE49-F238E27FC236}">
                <a16:creationId xmlns:a16="http://schemas.microsoft.com/office/drawing/2014/main" id="{53152343-5209-5247-9115-DAF3839F1496}"/>
              </a:ext>
            </a:extLst>
          </p:cNvPr>
          <p:cNvSpPr txBox="1">
            <a:spLocks noChangeArrowheads="1"/>
          </p:cNvSpPr>
          <p:nvPr/>
        </p:nvSpPr>
        <p:spPr bwMode="auto">
          <a:xfrm>
            <a:off x="174625" y="100013"/>
            <a:ext cx="141128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100" b="1">
                <a:solidFill>
                  <a:schemeClr val="bg1"/>
                </a:solidFill>
                <a:latin typeface="Yu Gothic" panose="020B0400000000000000" pitchFamily="34" charset="-128"/>
                <a:ea typeface="Yu Gothic" panose="020B0400000000000000" pitchFamily="34" charset="-128"/>
              </a:rPr>
              <a:t>□□□□□■■■■■</a:t>
            </a:r>
          </a:p>
        </p:txBody>
      </p:sp>
      <p:sp>
        <p:nvSpPr>
          <p:cNvPr id="7" name="正方形/長方形 6">
            <a:extLst>
              <a:ext uri="{FF2B5EF4-FFF2-40B4-BE49-F238E27FC236}">
                <a16:creationId xmlns:a16="http://schemas.microsoft.com/office/drawing/2014/main" id="{F7C09E09-4923-6849-9DC0-C805F44E22FE}"/>
              </a:ext>
            </a:extLst>
          </p:cNvPr>
          <p:cNvSpPr/>
          <p:nvPr/>
        </p:nvSpPr>
        <p:spPr>
          <a:xfrm>
            <a:off x="0" y="-1537322"/>
            <a:ext cx="6743700" cy="1314374"/>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id="{C1C3A836-0976-A64C-B16F-45305A7EBD1F}"/>
              </a:ext>
            </a:extLst>
          </p:cNvPr>
          <p:cNvSpPr txBox="1"/>
          <p:nvPr/>
        </p:nvSpPr>
        <p:spPr>
          <a:xfrm>
            <a:off x="4217355" y="-1316229"/>
            <a:ext cx="2430683" cy="954107"/>
          </a:xfrm>
          <a:prstGeom prst="rect">
            <a:avLst/>
          </a:prstGeom>
          <a:noFill/>
        </p:spPr>
        <p:txBody>
          <a:bodyPr wrap="square" rtlCol="0">
            <a:spAutoFit/>
          </a:bodyPr>
          <a:lstStyle/>
          <a:p>
            <a:r>
              <a:rPr kumimoji="1" lang="ja-JP" altLang="en-US" sz="1400">
                <a:latin typeface="Yu Gothic" panose="020B0400000000000000" pitchFamily="34" charset="-128"/>
                <a:ea typeface="Yu Gothic" panose="020B0400000000000000" pitchFamily="34" charset="-128"/>
              </a:rPr>
              <a:t>←</a:t>
            </a:r>
            <a:endParaRPr kumimoji="1" lang="en-US" altLang="ja-JP" sz="1400">
              <a:latin typeface="Yu Gothic" panose="020B0400000000000000" pitchFamily="34" charset="-128"/>
              <a:ea typeface="Yu Gothic" panose="020B0400000000000000" pitchFamily="34" charset="-128"/>
            </a:endParaRPr>
          </a:p>
          <a:p>
            <a:r>
              <a:rPr kumimoji="1" lang="en-US" altLang="ja-JP" sz="1400">
                <a:latin typeface="Yu Gothic" panose="020B0400000000000000" pitchFamily="34" charset="-128"/>
                <a:ea typeface="Yu Gothic" panose="020B0400000000000000" pitchFamily="34" charset="-128"/>
              </a:rPr>
              <a:t>RICHELLE</a:t>
            </a:r>
            <a:r>
              <a:rPr kumimoji="1" lang="ja-JP" altLang="en-US" sz="1400">
                <a:latin typeface="Yu Gothic" panose="020B0400000000000000" pitchFamily="34" charset="-128"/>
                <a:ea typeface="Yu Gothic" panose="020B0400000000000000" pitchFamily="34" charset="-128"/>
              </a:rPr>
              <a:t>、</a:t>
            </a:r>
            <a:r>
              <a:rPr kumimoji="1" lang="en-US" altLang="ja-JP" sz="1400">
                <a:latin typeface="Yu Gothic" panose="020B0400000000000000" pitchFamily="34" charset="-128"/>
                <a:ea typeface="Yu Gothic" panose="020B0400000000000000" pitchFamily="34" charset="-128"/>
              </a:rPr>
              <a:t>SPAGE</a:t>
            </a:r>
            <a:r>
              <a:rPr kumimoji="1" lang="ja-JP" altLang="en-US" sz="1400">
                <a:latin typeface="Yu Gothic" panose="020B0400000000000000" pitchFamily="34" charset="-128"/>
                <a:ea typeface="Yu Gothic" panose="020B0400000000000000" pitchFamily="34" charset="-128"/>
              </a:rPr>
              <a:t>に限り、商品名にロゴ使用可。</a:t>
            </a:r>
            <a:endParaRPr kumimoji="1" lang="en-US" altLang="ja-JP" sz="1400">
              <a:latin typeface="Yu Gothic" panose="020B0400000000000000" pitchFamily="34" charset="-128"/>
              <a:ea typeface="Yu Gothic" panose="020B0400000000000000" pitchFamily="34" charset="-128"/>
            </a:endParaRPr>
          </a:p>
          <a:p>
            <a:r>
              <a:rPr kumimoji="1" lang="en-US" altLang="ja-JP" sz="1400">
                <a:solidFill>
                  <a:srgbClr val="D95000"/>
                </a:solidFill>
                <a:latin typeface="Yu Gothic" panose="020B0400000000000000" pitchFamily="34" charset="-128"/>
                <a:ea typeface="Yu Gothic" panose="020B0400000000000000" pitchFamily="34" charset="-128"/>
              </a:rPr>
              <a:t>※</a:t>
            </a:r>
            <a:r>
              <a:rPr kumimoji="1" lang="ja-JP" altLang="en-US" sz="1400">
                <a:solidFill>
                  <a:srgbClr val="D95000"/>
                </a:solidFill>
                <a:latin typeface="Yu Gothic" panose="020B0400000000000000" pitchFamily="34" charset="-128"/>
                <a:ea typeface="Yu Gothic" panose="020B0400000000000000" pitchFamily="34" charset="-128"/>
              </a:rPr>
              <a:t>サイズ変更不可</a:t>
            </a:r>
            <a:endParaRPr kumimoji="1" lang="en-US" altLang="ja-JP" sz="1400">
              <a:solidFill>
                <a:srgbClr val="D95000"/>
              </a:solidFill>
              <a:latin typeface="Yu Gothic" panose="020B0400000000000000" pitchFamily="34" charset="-128"/>
              <a:ea typeface="Yu Gothic" panose="020B0400000000000000" pitchFamily="34" charset="-128"/>
            </a:endParaRPr>
          </a:p>
        </p:txBody>
      </p:sp>
      <p:pic>
        <p:nvPicPr>
          <p:cNvPr id="18" name="図 17">
            <a:extLst>
              <a:ext uri="{FF2B5EF4-FFF2-40B4-BE49-F238E27FC236}">
                <a16:creationId xmlns:a16="http://schemas.microsoft.com/office/drawing/2014/main" id="{CEA7FDF2-509E-D640-BA9C-AAFBDC6D8184}"/>
              </a:ext>
            </a:extLst>
          </p:cNvPr>
          <p:cNvPicPr>
            <a:picLocks noChangeAspect="1"/>
          </p:cNvPicPr>
          <p:nvPr/>
        </p:nvPicPr>
        <p:blipFill>
          <a:blip r:embed="rId5"/>
          <a:stretch>
            <a:fillRect/>
          </a:stretch>
        </p:blipFill>
        <p:spPr>
          <a:xfrm>
            <a:off x="1813789" y="-978818"/>
            <a:ext cx="1827954" cy="720000"/>
          </a:xfrm>
          <a:prstGeom prst="rect">
            <a:avLst/>
          </a:prstGeom>
        </p:spPr>
      </p:pic>
      <p:sp>
        <p:nvSpPr>
          <p:cNvPr id="19" name="Text Box 1039">
            <a:extLst>
              <a:ext uri="{FF2B5EF4-FFF2-40B4-BE49-F238E27FC236}">
                <a16:creationId xmlns:a16="http://schemas.microsoft.com/office/drawing/2014/main" id="{672CEE98-B33C-5A4E-BEC5-A58DCFAF748E}"/>
              </a:ext>
            </a:extLst>
          </p:cNvPr>
          <p:cNvSpPr txBox="1">
            <a:spLocks noChangeArrowheads="1"/>
          </p:cNvSpPr>
          <p:nvPr/>
        </p:nvSpPr>
        <p:spPr bwMode="auto">
          <a:xfrm>
            <a:off x="174625" y="-645730"/>
            <a:ext cx="166712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400" b="1">
                <a:solidFill>
                  <a:schemeClr val="bg1"/>
                </a:solidFill>
                <a:latin typeface="Yu Gothic" panose="020B0400000000000000" pitchFamily="34" charset="-128"/>
                <a:ea typeface="Yu Gothic" panose="020B0400000000000000" pitchFamily="34" charset="-128"/>
              </a:rPr>
              <a:t>システムバスルーム </a:t>
            </a:r>
          </a:p>
        </p:txBody>
      </p:sp>
      <p:pic>
        <p:nvPicPr>
          <p:cNvPr id="22" name="図 21">
            <a:extLst>
              <a:ext uri="{FF2B5EF4-FFF2-40B4-BE49-F238E27FC236}">
                <a16:creationId xmlns:a16="http://schemas.microsoft.com/office/drawing/2014/main" id="{626324B6-8641-EF47-A1C4-D59A733D816E}"/>
              </a:ext>
            </a:extLst>
          </p:cNvPr>
          <p:cNvPicPr>
            <a:picLocks noChangeAspect="1"/>
          </p:cNvPicPr>
          <p:nvPr/>
        </p:nvPicPr>
        <p:blipFill>
          <a:blip r:embed="rId6"/>
          <a:stretch>
            <a:fillRect/>
          </a:stretch>
        </p:blipFill>
        <p:spPr>
          <a:xfrm>
            <a:off x="1865345" y="-1319626"/>
            <a:ext cx="2148007" cy="288000"/>
          </a:xfrm>
          <a:prstGeom prst="rect">
            <a:avLst/>
          </a:prstGeom>
        </p:spPr>
      </p:pic>
      <p:sp>
        <p:nvSpPr>
          <p:cNvPr id="23" name="Text Box 1039">
            <a:extLst>
              <a:ext uri="{FF2B5EF4-FFF2-40B4-BE49-F238E27FC236}">
                <a16:creationId xmlns:a16="http://schemas.microsoft.com/office/drawing/2014/main" id="{E6732C8D-6A54-AB47-8FDA-70981FEAB5BC}"/>
              </a:ext>
            </a:extLst>
          </p:cNvPr>
          <p:cNvSpPr txBox="1">
            <a:spLocks noChangeArrowheads="1"/>
          </p:cNvSpPr>
          <p:nvPr/>
        </p:nvSpPr>
        <p:spPr bwMode="auto">
          <a:xfrm>
            <a:off x="174625" y="-1207070"/>
            <a:ext cx="143629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400" b="1">
                <a:solidFill>
                  <a:schemeClr val="bg1"/>
                </a:solidFill>
                <a:latin typeface="Yu Gothic" panose="020B0400000000000000" pitchFamily="34" charset="-128"/>
                <a:ea typeface="Yu Gothic" panose="020B0400000000000000" pitchFamily="34" charset="-128"/>
              </a:rPr>
              <a:t>システムキッチン</a:t>
            </a:r>
          </a:p>
        </p:txBody>
      </p:sp>
      <p:sp>
        <p:nvSpPr>
          <p:cNvPr id="16" name="object 130">
            <a:extLst>
              <a:ext uri="{FF2B5EF4-FFF2-40B4-BE49-F238E27FC236}">
                <a16:creationId xmlns:a16="http://schemas.microsoft.com/office/drawing/2014/main" id="{626E2C06-3C77-B541-1AD5-47487F458DA0}"/>
              </a:ext>
            </a:extLst>
          </p:cNvPr>
          <p:cNvSpPr txBox="1">
            <a:spLocks noChangeArrowheads="1"/>
          </p:cNvSpPr>
          <p:nvPr/>
        </p:nvSpPr>
        <p:spPr bwMode="auto">
          <a:xfrm>
            <a:off x="19050" y="4804660"/>
            <a:ext cx="477575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34925">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100"/>
              </a:spcBef>
              <a:buFontTx/>
              <a:buNone/>
            </a:pPr>
            <a:r>
              <a:rPr lang="ja-JP" altLang="en-US" sz="800" dirty="0">
                <a:solidFill>
                  <a:srgbClr val="4B4948"/>
                </a:solidFill>
                <a:latin typeface="游ゴシック" panose="020B0400000000000000" pitchFamily="50" charset="-128"/>
                <a:ea typeface="游ゴシック" panose="020B0400000000000000" pitchFamily="50" charset="-128"/>
                <a:cs typeface="ShinGoPro-Regular"/>
              </a:rPr>
              <a:t>生活音が階下に伝わるのを抑える、特殊クッション材を採用しています。二つの防音グレードにより、生活音が気になるマンションにも安心してお使いいただける床材です。</a:t>
            </a:r>
            <a:endParaRPr lang="en-US" altLang="ja-JP" sz="800" dirty="0">
              <a:solidFill>
                <a:srgbClr val="4B4948"/>
              </a:solidFill>
              <a:latin typeface="游ゴシック" panose="020B0400000000000000" pitchFamily="50" charset="-128"/>
              <a:ea typeface="游ゴシック" panose="020B0400000000000000" pitchFamily="50" charset="-128"/>
              <a:cs typeface="ShinGoPro-Regular"/>
            </a:endParaRPr>
          </a:p>
        </p:txBody>
      </p:sp>
      <p:sp>
        <p:nvSpPr>
          <p:cNvPr id="17" name="object 139">
            <a:extLst>
              <a:ext uri="{FF2B5EF4-FFF2-40B4-BE49-F238E27FC236}">
                <a16:creationId xmlns:a16="http://schemas.microsoft.com/office/drawing/2014/main" id="{12339F53-A5D0-0516-CD9D-7E4D28393F69}"/>
              </a:ext>
            </a:extLst>
          </p:cNvPr>
          <p:cNvSpPr txBox="1"/>
          <p:nvPr/>
        </p:nvSpPr>
        <p:spPr>
          <a:xfrm>
            <a:off x="53975" y="4584904"/>
            <a:ext cx="3997325" cy="184150"/>
          </a:xfrm>
          <a:prstGeom prst="rect">
            <a:avLst/>
          </a:prstGeom>
        </p:spPr>
        <p:txBody>
          <a:bodyPr lIns="0" tIns="0" rIns="0" bIns="0">
            <a:spAutoFit/>
          </a:bodyPr>
          <a:lstStyle/>
          <a:p>
            <a:pPr marL="8245">
              <a:defRPr/>
            </a:pPr>
            <a:r>
              <a:rPr lang="ja-JP" altLang="en-US" sz="1200" spc="-130" dirty="0">
                <a:solidFill>
                  <a:srgbClr val="4B4948"/>
                </a:solidFill>
                <a:latin typeface="游ゴシック" panose="020B0400000000000000" pitchFamily="50" charset="-128"/>
                <a:ea typeface="游ゴシック" panose="020B0400000000000000" pitchFamily="50" charset="-128"/>
                <a:cs typeface="Century Gothic"/>
              </a:rPr>
              <a:t>マンションなどの非木造住宅で、階下に伝わる生活音を抑えます</a:t>
            </a:r>
            <a:endParaRPr lang="ja-JP" altLang="en-US" sz="1200" spc="-130" dirty="0">
              <a:solidFill>
                <a:srgbClr val="4B4948"/>
              </a:solidFill>
              <a:latin typeface="游ゴシック" panose="020B0400000000000000" pitchFamily="50" charset="-128"/>
              <a:ea typeface="游ゴシック" panose="020B0400000000000000" pitchFamily="50" charset="-128"/>
              <a:cs typeface="KozMinPro-Heavy"/>
            </a:endParaRPr>
          </a:p>
        </p:txBody>
      </p:sp>
      <p:sp>
        <p:nvSpPr>
          <p:cNvPr id="20" name="object 14">
            <a:extLst>
              <a:ext uri="{FF2B5EF4-FFF2-40B4-BE49-F238E27FC236}">
                <a16:creationId xmlns:a16="http://schemas.microsoft.com/office/drawing/2014/main" id="{4B4C26E3-ACB2-CECC-23FF-F279AF944AC2}"/>
              </a:ext>
            </a:extLst>
          </p:cNvPr>
          <p:cNvSpPr>
            <a:spLocks/>
          </p:cNvSpPr>
          <p:nvPr/>
        </p:nvSpPr>
        <p:spPr bwMode="auto">
          <a:xfrm>
            <a:off x="55563" y="5107873"/>
            <a:ext cx="4775758" cy="61912"/>
          </a:xfrm>
          <a:custGeom>
            <a:avLst/>
            <a:gdLst>
              <a:gd name="T0" fmla="*/ 0 w 8280400"/>
              <a:gd name="T1" fmla="*/ 0 h 45719"/>
              <a:gd name="T2" fmla="*/ 0 w 8280400"/>
              <a:gd name="T3" fmla="*/ 0 h 45719"/>
              <a:gd name="T4" fmla="*/ 0 60000 65536"/>
              <a:gd name="T5" fmla="*/ 0 60000 65536"/>
              <a:gd name="T6" fmla="*/ 0 w 8280400"/>
              <a:gd name="T7" fmla="*/ 0 h 45719"/>
              <a:gd name="T8" fmla="*/ 8280400 w 8280400"/>
              <a:gd name="T9" fmla="*/ 0 h 45719"/>
            </a:gdLst>
            <a:ahLst/>
            <a:cxnLst>
              <a:cxn ang="T4">
                <a:pos x="T0" y="T1"/>
              </a:cxn>
              <a:cxn ang="T5">
                <a:pos x="T2" y="T3"/>
              </a:cxn>
            </a:cxnLst>
            <a:rect l="T6" t="T7" r="T8" b="T9"/>
            <a:pathLst>
              <a:path w="8280400" h="45719">
                <a:moveTo>
                  <a:pt x="0" y="0"/>
                </a:moveTo>
                <a:lnTo>
                  <a:pt x="8280006" y="0"/>
                </a:lnTo>
              </a:path>
            </a:pathLst>
          </a:custGeom>
          <a:noFill/>
          <a:ln w="12700">
            <a:solidFill>
              <a:srgbClr val="828283"/>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latin typeface="游ゴシック" panose="020B0400000000000000" pitchFamily="50" charset="-128"/>
              <a:ea typeface="游ゴシック" panose="020B0400000000000000" pitchFamily="50" charset="-128"/>
            </a:endParaRPr>
          </a:p>
        </p:txBody>
      </p:sp>
      <p:sp>
        <p:nvSpPr>
          <p:cNvPr id="26" name="正方形/長方形 25">
            <a:extLst>
              <a:ext uri="{FF2B5EF4-FFF2-40B4-BE49-F238E27FC236}">
                <a16:creationId xmlns:a16="http://schemas.microsoft.com/office/drawing/2014/main" id="{8B3777DA-A54B-4C63-5EB6-8CE0CDD1BF60}"/>
              </a:ext>
            </a:extLst>
          </p:cNvPr>
          <p:cNvSpPr>
            <a:spLocks noChangeArrowheads="1"/>
          </p:cNvSpPr>
          <p:nvPr/>
        </p:nvSpPr>
        <p:spPr bwMode="auto">
          <a:xfrm>
            <a:off x="28574" y="4436360"/>
            <a:ext cx="4254667" cy="92333"/>
          </a:xfrm>
          <a:prstGeom prst="rect">
            <a:avLst/>
          </a:prstGeom>
          <a:noFill/>
          <a:ln>
            <a:noFill/>
          </a:ln>
          <a:effectLst/>
        </p:spPr>
        <p:txBody>
          <a:bodyPr wrap="square" lIns="0" tIns="0" rIns="0" bIns="0">
            <a:spAutoFit/>
          </a:bodyPr>
          <a:lstStyle/>
          <a:p>
            <a:pPr eaLnBrk="1" fontAlgn="auto" hangingPunct="1">
              <a:spcBef>
                <a:spcPts val="0"/>
              </a:spcBef>
              <a:spcAft>
                <a:spcPts val="0"/>
              </a:spcAft>
              <a:defRPr/>
            </a:pPr>
            <a:r>
              <a:rPr lang="en-US" altLang="ja-JP" sz="600" dirty="0">
                <a:solidFill>
                  <a:srgbClr val="FF0000"/>
                </a:solidFill>
                <a:latin typeface="游ゴシック" panose="020B0400000000000000" pitchFamily="50" charset="-128"/>
                <a:ea typeface="游ゴシック" panose="020B0400000000000000" pitchFamily="50" charset="-128"/>
              </a:rPr>
              <a:t>※</a:t>
            </a:r>
            <a:r>
              <a:rPr lang="ja-JP" altLang="en-US" sz="600" dirty="0">
                <a:solidFill>
                  <a:srgbClr val="FF0000"/>
                </a:solidFill>
                <a:latin typeface="游ゴシック" panose="020B0400000000000000" pitchFamily="50" charset="-128"/>
                <a:ea typeface="游ゴシック" panose="020B0400000000000000" pitchFamily="50" charset="-128"/>
              </a:rPr>
              <a:t>床暖房システムの種類によって対応できないものもあります。詳しくは「床階段カタログ」をご確認ください。</a:t>
            </a:r>
          </a:p>
        </p:txBody>
      </p:sp>
      <p:pic>
        <p:nvPicPr>
          <p:cNvPr id="27" name="図 5">
            <a:extLst>
              <a:ext uri="{FF2B5EF4-FFF2-40B4-BE49-F238E27FC236}">
                <a16:creationId xmlns:a16="http://schemas.microsoft.com/office/drawing/2014/main" id="{FF236977-4951-F8EB-D6E6-60FF59E0DED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3568700"/>
            <a:ext cx="4775758" cy="8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図 27">
            <a:extLst>
              <a:ext uri="{FF2B5EF4-FFF2-40B4-BE49-F238E27FC236}">
                <a16:creationId xmlns:a16="http://schemas.microsoft.com/office/drawing/2014/main" id="{4550B601-D969-11C1-861A-42D878433E24}"/>
              </a:ext>
            </a:extLst>
          </p:cNvPr>
          <p:cNvPicPr>
            <a:picLocks noChangeAspect="1"/>
          </p:cNvPicPr>
          <p:nvPr/>
        </p:nvPicPr>
        <p:blipFill rotWithShape="1">
          <a:blip r:embed="rId8"/>
          <a:srcRect r="1655" b="2490"/>
          <a:stretch/>
        </p:blipFill>
        <p:spPr>
          <a:xfrm>
            <a:off x="2211413" y="5130892"/>
            <a:ext cx="2583395" cy="1897986"/>
          </a:xfrm>
          <a:prstGeom prst="rect">
            <a:avLst/>
          </a:prstGeom>
        </p:spPr>
      </p:pic>
      <p:pic>
        <p:nvPicPr>
          <p:cNvPr id="29" name="図 28">
            <a:extLst>
              <a:ext uri="{FF2B5EF4-FFF2-40B4-BE49-F238E27FC236}">
                <a16:creationId xmlns:a16="http://schemas.microsoft.com/office/drawing/2014/main" id="{C19CBCF3-3A72-0332-383B-BB01E17EBE1A}"/>
              </a:ext>
            </a:extLst>
          </p:cNvPr>
          <p:cNvPicPr>
            <a:picLocks noChangeAspect="1"/>
          </p:cNvPicPr>
          <p:nvPr/>
        </p:nvPicPr>
        <p:blipFill rotWithShape="1">
          <a:blip r:embed="rId9"/>
          <a:srcRect l="1815" t="2858" r="1381" b="3080"/>
          <a:stretch/>
        </p:blipFill>
        <p:spPr>
          <a:xfrm>
            <a:off x="14894" y="5185649"/>
            <a:ext cx="2223416" cy="950038"/>
          </a:xfrm>
          <a:prstGeom prst="rect">
            <a:avLst/>
          </a:prstGeom>
        </p:spPr>
      </p:pic>
      <p:pic>
        <p:nvPicPr>
          <p:cNvPr id="30" name="図 7">
            <a:extLst>
              <a:ext uri="{FF2B5EF4-FFF2-40B4-BE49-F238E27FC236}">
                <a16:creationId xmlns:a16="http://schemas.microsoft.com/office/drawing/2014/main" id="{37EC2809-DE1E-03F1-CA32-A242004264E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948754" y="1511226"/>
            <a:ext cx="167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図 5">
            <a:extLst>
              <a:ext uri="{FF2B5EF4-FFF2-40B4-BE49-F238E27FC236}">
                <a16:creationId xmlns:a16="http://schemas.microsoft.com/office/drawing/2014/main" id="{16814711-B228-E587-DC67-0B307A702AC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099316" y="1527101"/>
            <a:ext cx="1666875"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図 2">
            <a:extLst>
              <a:ext uri="{FF2B5EF4-FFF2-40B4-BE49-F238E27FC236}">
                <a16:creationId xmlns:a16="http://schemas.microsoft.com/office/drawing/2014/main" id="{83452522-3DF7-287B-B28C-63F6CEB0246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806129" y="1512814"/>
            <a:ext cx="1666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3" name="表 32">
            <a:extLst>
              <a:ext uri="{FF2B5EF4-FFF2-40B4-BE49-F238E27FC236}">
                <a16:creationId xmlns:a16="http://schemas.microsoft.com/office/drawing/2014/main" id="{47A172C1-2CDB-EEF6-B831-1EC018F9D1C9}"/>
              </a:ext>
            </a:extLst>
          </p:cNvPr>
          <p:cNvGraphicFramePr>
            <a:graphicFrameLocks noGrp="1"/>
          </p:cNvGraphicFramePr>
          <p:nvPr>
            <p:extLst>
              <p:ext uri="{D42A27DB-BD31-4B8C-83A1-F6EECF244321}">
                <p14:modId xmlns:p14="http://schemas.microsoft.com/office/powerpoint/2010/main" val="3172153348"/>
              </p:ext>
            </p:extLst>
          </p:nvPr>
        </p:nvGraphicFramePr>
        <p:xfrm>
          <a:off x="5036604" y="5921375"/>
          <a:ext cx="3108643" cy="792163"/>
        </p:xfrm>
        <a:graphic>
          <a:graphicData uri="http://schemas.openxmlformats.org/drawingml/2006/table">
            <a:tbl>
              <a:tblPr firstRow="1" bandRow="1">
                <a:tableStyleId>{5940675A-B579-460E-94D1-54222C63F5DA}</a:tableStyleId>
              </a:tblPr>
              <a:tblGrid>
                <a:gridCol w="982915">
                  <a:extLst>
                    <a:ext uri="{9D8B030D-6E8A-4147-A177-3AD203B41FA5}">
                      <a16:colId xmlns:a16="http://schemas.microsoft.com/office/drawing/2014/main" val="20000"/>
                    </a:ext>
                  </a:extLst>
                </a:gridCol>
                <a:gridCol w="1127892">
                  <a:extLst>
                    <a:ext uri="{9D8B030D-6E8A-4147-A177-3AD203B41FA5}">
                      <a16:colId xmlns:a16="http://schemas.microsoft.com/office/drawing/2014/main" val="20001"/>
                    </a:ext>
                  </a:extLst>
                </a:gridCol>
                <a:gridCol w="997836">
                  <a:extLst>
                    <a:ext uri="{9D8B030D-6E8A-4147-A177-3AD203B41FA5}">
                      <a16:colId xmlns:a16="http://schemas.microsoft.com/office/drawing/2014/main" val="20002"/>
                    </a:ext>
                  </a:extLst>
                </a:gridCol>
              </a:tblGrid>
              <a:tr h="28805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600" b="0" i="0" u="none" strike="noStrike" cap="none" normalizeH="0" baseline="0" dirty="0">
                          <a:ln>
                            <a:noFill/>
                          </a:ln>
                          <a:solidFill>
                            <a:srgbClr val="171001"/>
                          </a:solidFill>
                          <a:effectLst/>
                          <a:latin typeface="游ゴシック" panose="020B0400000000000000" pitchFamily="50" charset="-128"/>
                          <a:ea typeface="游ゴシック" panose="020B0400000000000000" pitchFamily="50" charset="-128"/>
                        </a:rPr>
                        <a:t>寸　法（</a:t>
                      </a:r>
                      <a:r>
                        <a:rPr kumimoji="1" lang="en-US" altLang="ja-JP" sz="600" b="0" i="0" u="none" strike="noStrike" cap="none" normalizeH="0" baseline="0" dirty="0">
                          <a:ln>
                            <a:noFill/>
                          </a:ln>
                          <a:solidFill>
                            <a:srgbClr val="171001"/>
                          </a:solidFill>
                          <a:effectLst/>
                          <a:latin typeface="游ゴシック" panose="020B0400000000000000" pitchFamily="50" charset="-128"/>
                          <a:ea typeface="游ゴシック" panose="020B0400000000000000" pitchFamily="50" charset="-128"/>
                        </a:rPr>
                        <a:t>mm</a:t>
                      </a:r>
                      <a:r>
                        <a:rPr kumimoji="1" lang="ja-JP" altLang="en-US" sz="600" b="0" i="0" u="none" strike="noStrike" cap="none" normalizeH="0" baseline="0" dirty="0">
                          <a:ln>
                            <a:noFill/>
                          </a:ln>
                          <a:solidFill>
                            <a:srgbClr val="171001"/>
                          </a:solidFill>
                          <a:effectLst/>
                          <a:latin typeface="游ゴシック" panose="020B0400000000000000" pitchFamily="50" charset="-128"/>
                          <a:ea typeface="游ゴシック" panose="020B0400000000000000" pitchFamily="50" charset="-128"/>
                        </a:rPr>
                        <a:t>）</a:t>
                      </a:r>
                      <a:endParaRPr kumimoji="1" lang="ja-JP" altLang="en-US" sz="6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endParaRPr>
                    </a:p>
                  </a:txBody>
                  <a:tcPr marL="72013" marR="72013" marT="0" marB="0" anchor="ctr" horzOverflow="overflow">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kumimoji="1" lang="en-US" altLang="ja-JP" sz="600" dirty="0">
                        <a:latin typeface="游ゴシック" panose="020B0400000000000000" pitchFamily="50" charset="-128"/>
                        <a:ea typeface="游ゴシック" panose="020B0400000000000000" pitchFamily="50" charset="-128"/>
                      </a:endParaRPr>
                    </a:p>
                    <a:p>
                      <a:pPr algn="ctr"/>
                      <a:r>
                        <a:rPr kumimoji="1" lang="ja-JP" altLang="en-US" sz="600" dirty="0">
                          <a:latin typeface="游ゴシック" panose="020B0400000000000000" pitchFamily="50" charset="-128"/>
                          <a:ea typeface="游ゴシック" panose="020B0400000000000000" pitchFamily="50" charset="-128"/>
                        </a:rPr>
                        <a:t>厚み</a:t>
                      </a:r>
                      <a:r>
                        <a:rPr kumimoji="1" lang="en-US" altLang="ja-JP" sz="600" dirty="0">
                          <a:latin typeface="游ゴシック" panose="020B0400000000000000" pitchFamily="50" charset="-128"/>
                          <a:ea typeface="游ゴシック" panose="020B0400000000000000" pitchFamily="50" charset="-128"/>
                        </a:rPr>
                        <a:t>13.8×</a:t>
                      </a:r>
                      <a:r>
                        <a:rPr kumimoji="1" lang="ja-JP" altLang="en-US" sz="600" dirty="0">
                          <a:latin typeface="游ゴシック" panose="020B0400000000000000" pitchFamily="50" charset="-128"/>
                          <a:ea typeface="游ゴシック" panose="020B0400000000000000" pitchFamily="50" charset="-128"/>
                        </a:rPr>
                        <a:t>幅</a:t>
                      </a:r>
                      <a:r>
                        <a:rPr kumimoji="1" lang="en-US" altLang="ja-JP" sz="600" dirty="0">
                          <a:latin typeface="游ゴシック" panose="020B0400000000000000" pitchFamily="50" charset="-128"/>
                          <a:ea typeface="游ゴシック" panose="020B0400000000000000" pitchFamily="50" charset="-128"/>
                        </a:rPr>
                        <a:t>147×</a:t>
                      </a:r>
                      <a:r>
                        <a:rPr kumimoji="1" lang="ja-JP" altLang="en-US" sz="600" dirty="0">
                          <a:latin typeface="游ゴシック" panose="020B0400000000000000" pitchFamily="50" charset="-128"/>
                          <a:ea typeface="游ゴシック" panose="020B0400000000000000" pitchFamily="50" charset="-128"/>
                        </a:rPr>
                        <a:t>長さ</a:t>
                      </a:r>
                      <a:r>
                        <a:rPr kumimoji="1" lang="en-US" altLang="ja-JP" sz="600" dirty="0">
                          <a:latin typeface="游ゴシック" panose="020B0400000000000000" pitchFamily="50" charset="-128"/>
                          <a:ea typeface="游ゴシック" panose="020B0400000000000000" pitchFamily="50" charset="-128"/>
                        </a:rPr>
                        <a:t>905</a:t>
                      </a:r>
                      <a:endParaRPr kumimoji="1" lang="ja-JP" altLang="en-US" sz="600" dirty="0">
                        <a:latin typeface="游ゴシック" panose="020B0400000000000000" pitchFamily="50" charset="-128"/>
                        <a:ea typeface="游ゴシック" panose="020B0400000000000000" pitchFamily="50" charset="-128"/>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600" dirty="0">
                        <a:latin typeface="游ゴシック" panose="020B0400000000000000" pitchFamily="50" charset="-128"/>
                        <a:ea typeface="游ゴシック" panose="020B0400000000000000" pitchFamily="50" charset="-128"/>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600" dirty="0">
                          <a:latin typeface="游ゴシック" panose="020B0400000000000000" pitchFamily="50" charset="-128"/>
                          <a:ea typeface="游ゴシック" panose="020B0400000000000000" pitchFamily="50" charset="-128"/>
                        </a:rPr>
                        <a:t>厚み</a:t>
                      </a:r>
                      <a:r>
                        <a:rPr kumimoji="1" lang="en-US" altLang="ja-JP" sz="600" dirty="0">
                          <a:latin typeface="游ゴシック" panose="020B0400000000000000" pitchFamily="50" charset="-128"/>
                          <a:ea typeface="游ゴシック" panose="020B0400000000000000" pitchFamily="50" charset="-128"/>
                        </a:rPr>
                        <a:t>14.8×</a:t>
                      </a:r>
                      <a:r>
                        <a:rPr kumimoji="1" lang="ja-JP" altLang="en-US" sz="600" dirty="0">
                          <a:latin typeface="游ゴシック" panose="020B0400000000000000" pitchFamily="50" charset="-128"/>
                          <a:ea typeface="游ゴシック" panose="020B0400000000000000" pitchFamily="50" charset="-128"/>
                        </a:rPr>
                        <a:t>幅</a:t>
                      </a:r>
                      <a:r>
                        <a:rPr kumimoji="1" lang="en-US" altLang="ja-JP" sz="600" dirty="0">
                          <a:latin typeface="游ゴシック" panose="020B0400000000000000" pitchFamily="50" charset="-128"/>
                          <a:ea typeface="游ゴシック" panose="020B0400000000000000" pitchFamily="50" charset="-128"/>
                        </a:rPr>
                        <a:t>96×</a:t>
                      </a:r>
                      <a:r>
                        <a:rPr kumimoji="1" lang="ja-JP" altLang="en-US" sz="600" dirty="0">
                          <a:latin typeface="游ゴシック" panose="020B0400000000000000" pitchFamily="50" charset="-128"/>
                          <a:ea typeface="游ゴシック" panose="020B0400000000000000" pitchFamily="50" charset="-128"/>
                        </a:rPr>
                        <a:t>長さ</a:t>
                      </a:r>
                      <a:r>
                        <a:rPr kumimoji="1" lang="en-US" altLang="ja-JP" sz="600" dirty="0">
                          <a:latin typeface="游ゴシック" panose="020B0400000000000000" pitchFamily="50" charset="-128"/>
                          <a:ea typeface="游ゴシック" panose="020B0400000000000000" pitchFamily="50" charset="-128"/>
                        </a:rPr>
                        <a:t>905</a:t>
                      </a:r>
                      <a:endParaRPr kumimoji="1" lang="ja-JP" altLang="en-US" sz="600" dirty="0">
                        <a:latin typeface="游ゴシック" panose="020B0400000000000000" pitchFamily="50" charset="-128"/>
                        <a:ea typeface="游ゴシック" panose="020B0400000000000000" pitchFamily="50" charset="-128"/>
                      </a:endParaRPr>
                    </a:p>
                  </a:txBody>
                  <a:tcPr marL="0" marR="0" marT="0" marB="0" anchor="ctr">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12602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600" b="0" i="0" u="none" strike="noStrike" cap="none" normalizeH="0" baseline="0" dirty="0">
                          <a:ln>
                            <a:noFill/>
                          </a:ln>
                          <a:solidFill>
                            <a:srgbClr val="171001"/>
                          </a:solidFill>
                          <a:effectLst/>
                          <a:latin typeface="游ゴシック" panose="020B0400000000000000" pitchFamily="50" charset="-128"/>
                          <a:ea typeface="游ゴシック" panose="020B0400000000000000" pitchFamily="50" charset="-128"/>
                        </a:rPr>
                        <a:t>基　材</a:t>
                      </a:r>
                      <a:endParaRPr kumimoji="1" lang="ja-JP" altLang="en-US" sz="6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endParaRPr>
                    </a:p>
                  </a:txBody>
                  <a:tcPr marL="72013" marR="72013" marT="0" marB="0" anchor="ctr" horzOverflow="overflow">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marL="11113" marR="0" lvl="0" indent="0" algn="ctr" defTabSz="914400" rtl="0" eaLnBrk="1" fontAlgn="base" latinLnBrk="0" hangingPunct="1">
                        <a:lnSpc>
                          <a:spcPct val="100000"/>
                        </a:lnSpc>
                        <a:spcBef>
                          <a:spcPct val="0"/>
                        </a:spcBef>
                        <a:spcAft>
                          <a:spcPct val="0"/>
                        </a:spcAft>
                        <a:buClrTx/>
                        <a:buSzTx/>
                        <a:buFontTx/>
                        <a:buNone/>
                        <a:tabLst/>
                      </a:pPr>
                      <a:r>
                        <a:rPr kumimoji="1" lang="ja-JP" altLang="en-US" sz="600" b="0" i="0" u="none" strike="noStrike" cap="none" normalizeH="0" baseline="0" dirty="0">
                          <a:ln>
                            <a:noFill/>
                          </a:ln>
                          <a:solidFill>
                            <a:srgbClr val="171001"/>
                          </a:solidFill>
                          <a:effectLst/>
                          <a:latin typeface="游ゴシック" panose="020B0400000000000000" pitchFamily="50" charset="-128"/>
                          <a:ea typeface="游ゴシック" panose="020B0400000000000000" pitchFamily="50" charset="-128"/>
                        </a:rPr>
                        <a:t>特殊シート張り合板（環境配慮型）・特殊クッション材</a:t>
                      </a:r>
                      <a:endParaRPr kumimoji="1" lang="ja-JP" altLang="en-US" sz="6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endParaRPr>
                    </a:p>
                  </a:txBody>
                  <a:tcPr marL="72013" marR="72013" marT="0" marB="0" anchor="ctr" horzOverflow="overflow">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01"/>
                  </a:ext>
                </a:extLst>
              </a:tr>
              <a:tr h="12602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600" b="0" i="0" u="none" strike="noStrike" cap="none" normalizeH="0" baseline="0" dirty="0">
                          <a:ln>
                            <a:noFill/>
                          </a:ln>
                          <a:solidFill>
                            <a:srgbClr val="171001"/>
                          </a:solidFill>
                          <a:effectLst/>
                          <a:latin typeface="游ゴシック" panose="020B0400000000000000" pitchFamily="50" charset="-128"/>
                          <a:ea typeface="游ゴシック" panose="020B0400000000000000" pitchFamily="50" charset="-128"/>
                        </a:rPr>
                        <a:t>表面材</a:t>
                      </a:r>
                      <a:endParaRPr kumimoji="1" lang="ja-JP" altLang="en-US" sz="6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endParaRPr>
                    </a:p>
                  </a:txBody>
                  <a:tcPr marL="72013" marR="72013" marT="0" marB="0" anchor="ctr" horzOverflow="overflow">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marL="23813" marR="0" lvl="0" indent="0" algn="ctr" defTabSz="914400" rtl="0" eaLnBrk="1" fontAlgn="base" latinLnBrk="0" hangingPunct="1">
                        <a:lnSpc>
                          <a:spcPct val="100000"/>
                        </a:lnSpc>
                        <a:spcBef>
                          <a:spcPct val="0"/>
                        </a:spcBef>
                        <a:spcAft>
                          <a:spcPct val="0"/>
                        </a:spcAft>
                        <a:buClrTx/>
                        <a:buSzTx/>
                        <a:buFontTx/>
                        <a:buNone/>
                        <a:tabLst/>
                      </a:pPr>
                      <a:r>
                        <a:rPr kumimoji="1" lang="ja-JP" altLang="en-US" sz="600" b="0" i="0" u="none" strike="noStrike" cap="none" normalizeH="0" baseline="0" dirty="0">
                          <a:ln>
                            <a:noFill/>
                          </a:ln>
                          <a:solidFill>
                            <a:srgbClr val="171001"/>
                          </a:solidFill>
                          <a:effectLst/>
                          <a:latin typeface="游ゴシック" panose="020B0400000000000000" pitchFamily="50" charset="-128"/>
                          <a:ea typeface="游ゴシック" panose="020B0400000000000000" pitchFamily="50" charset="-128"/>
                        </a:rPr>
                        <a:t>フットフィール仕上げ ハイパーフィルム</a:t>
                      </a:r>
                      <a:endParaRPr kumimoji="1" lang="ja-JP" altLang="en-US" sz="6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endParaRPr>
                    </a:p>
                  </a:txBody>
                  <a:tcPr marL="72013" marR="72013" marT="0" marB="0" anchor="ctr" horzOverflow="overflow">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02"/>
                  </a:ext>
                </a:extLst>
              </a:tr>
              <a:tr h="12602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600" b="0" i="0" u="none" strike="noStrike" cap="none" normalizeH="0" baseline="0" dirty="0">
                          <a:ln>
                            <a:noFill/>
                          </a:ln>
                          <a:solidFill>
                            <a:srgbClr val="171001"/>
                          </a:solidFill>
                          <a:effectLst/>
                          <a:latin typeface="游ゴシック" panose="020B0400000000000000" pitchFamily="50" charset="-128"/>
                          <a:ea typeface="游ゴシック" panose="020B0400000000000000" pitchFamily="50" charset="-128"/>
                        </a:rPr>
                        <a:t>ホルムアルデヒド対策</a:t>
                      </a:r>
                      <a:endParaRPr kumimoji="1" lang="ja-JP" altLang="en-US" sz="6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endParaRPr>
                    </a:p>
                  </a:txBody>
                  <a:tcPr marL="72013" marR="72013" marT="0" marB="0" anchor="ctr" horzOverflow="overflow">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marL="60325" marR="0" lvl="0" indent="0" algn="ctr" defTabSz="914400" rtl="0" eaLnBrk="1" fontAlgn="base" latinLnBrk="0" hangingPunct="1">
                        <a:lnSpc>
                          <a:spcPct val="100000"/>
                        </a:lnSpc>
                        <a:spcBef>
                          <a:spcPct val="0"/>
                        </a:spcBef>
                        <a:spcAft>
                          <a:spcPct val="0"/>
                        </a:spcAft>
                        <a:buClrTx/>
                        <a:buSzTx/>
                        <a:buFontTx/>
                        <a:buNone/>
                        <a:tabLst/>
                      </a:pPr>
                      <a:r>
                        <a:rPr kumimoji="1" lang="en-US" altLang="ja-JP" sz="600" b="0" i="0" u="none" strike="noStrike" cap="none" normalizeH="0" baseline="0" dirty="0">
                          <a:ln>
                            <a:noFill/>
                          </a:ln>
                          <a:solidFill>
                            <a:srgbClr val="171001"/>
                          </a:solidFill>
                          <a:effectLst/>
                          <a:latin typeface="游ゴシック" panose="020B0400000000000000" pitchFamily="50" charset="-128"/>
                          <a:ea typeface="游ゴシック" panose="020B0400000000000000" pitchFamily="50" charset="-128"/>
                        </a:rPr>
                        <a:t>F☆☆☆☆</a:t>
                      </a:r>
                      <a:endParaRPr kumimoji="1" lang="en-US" altLang="ja-JP" sz="6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endParaRPr>
                    </a:p>
                  </a:txBody>
                  <a:tcPr marL="72013" marR="72013" marT="0" marB="0" anchor="ctr" horzOverflow="overflow">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03"/>
                  </a:ext>
                </a:extLst>
              </a:tr>
              <a:tr h="12602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600" b="0" i="0" u="none" strike="noStrike" cap="none" normalizeH="0" baseline="0" dirty="0">
                          <a:ln>
                            <a:noFill/>
                          </a:ln>
                          <a:solidFill>
                            <a:srgbClr val="171001"/>
                          </a:solidFill>
                          <a:effectLst/>
                          <a:latin typeface="游ゴシック" panose="020B0400000000000000" pitchFamily="50" charset="-128"/>
                          <a:ea typeface="游ゴシック" panose="020B0400000000000000" pitchFamily="50" charset="-128"/>
                        </a:rPr>
                        <a:t>工　法</a:t>
                      </a:r>
                      <a:endParaRPr kumimoji="1" lang="ja-JP" altLang="en-US" sz="6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endParaRPr>
                    </a:p>
                  </a:txBody>
                  <a:tcPr marL="72013" marR="72013" marT="0" marB="0" anchor="ctr" horzOverflow="overflow">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algn="ctr"/>
                      <a:r>
                        <a:rPr lang="ja-JP" altLang="en-US" sz="600" dirty="0">
                          <a:latin typeface="游ゴシック" panose="020B0400000000000000" pitchFamily="50" charset="-128"/>
                          <a:ea typeface="游ゴシック" panose="020B0400000000000000" pitchFamily="50" charset="-128"/>
                        </a:rPr>
                        <a:t>マンション直張り</a:t>
                      </a:r>
                    </a:p>
                  </a:txBody>
                  <a:tcPr marL="72013" marR="72013" marT="0" marB="0" anchor="ctr" horzOverflow="overflow">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04"/>
                  </a:ext>
                </a:extLst>
              </a:tr>
            </a:tbl>
          </a:graphicData>
        </a:graphic>
      </p:graphicFrame>
      <p:sp>
        <p:nvSpPr>
          <p:cNvPr id="35" name="object 12">
            <a:extLst>
              <a:ext uri="{FF2B5EF4-FFF2-40B4-BE49-F238E27FC236}">
                <a16:creationId xmlns:a16="http://schemas.microsoft.com/office/drawing/2014/main" id="{365F4A84-EB2A-2947-3106-B81F20C197B6}"/>
              </a:ext>
            </a:extLst>
          </p:cNvPr>
          <p:cNvSpPr>
            <a:spLocks/>
          </p:cNvSpPr>
          <p:nvPr/>
        </p:nvSpPr>
        <p:spPr bwMode="auto">
          <a:xfrm flipV="1">
            <a:off x="5104079" y="1139751"/>
            <a:ext cx="5391150" cy="46038"/>
          </a:xfrm>
          <a:custGeom>
            <a:avLst/>
            <a:gdLst>
              <a:gd name="T0" fmla="*/ 0 w 8280400"/>
              <a:gd name="T1" fmla="*/ 0 h 45719"/>
              <a:gd name="T2" fmla="*/ 2 w 8280400"/>
              <a:gd name="T3" fmla="*/ 0 h 45719"/>
              <a:gd name="T4" fmla="*/ 0 60000 65536"/>
              <a:gd name="T5" fmla="*/ 0 60000 65536"/>
              <a:gd name="T6" fmla="*/ 0 w 8280400"/>
              <a:gd name="T7" fmla="*/ 0 h 45719"/>
              <a:gd name="T8" fmla="*/ 8280400 w 8280400"/>
              <a:gd name="T9" fmla="*/ 0 h 45719"/>
            </a:gdLst>
            <a:ahLst/>
            <a:cxnLst>
              <a:cxn ang="T4">
                <a:pos x="T0" y="T1"/>
              </a:cxn>
              <a:cxn ang="T5">
                <a:pos x="T2" y="T3"/>
              </a:cxn>
            </a:cxnLst>
            <a:rect l="T6" t="T7" r="T8" b="T9"/>
            <a:pathLst>
              <a:path w="8280400" h="45719">
                <a:moveTo>
                  <a:pt x="0" y="0"/>
                </a:moveTo>
                <a:lnTo>
                  <a:pt x="8280006" y="0"/>
                </a:lnTo>
              </a:path>
            </a:pathLst>
          </a:custGeom>
          <a:noFill/>
          <a:ln w="12700">
            <a:solidFill>
              <a:srgbClr val="828283"/>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latin typeface="游ゴシック" panose="020B0400000000000000" pitchFamily="50" charset="-128"/>
              <a:ea typeface="游ゴシック" panose="020B0400000000000000" pitchFamily="50" charset="-128"/>
            </a:endParaRPr>
          </a:p>
        </p:txBody>
      </p:sp>
      <p:sp>
        <p:nvSpPr>
          <p:cNvPr id="36" name="object 85">
            <a:extLst>
              <a:ext uri="{FF2B5EF4-FFF2-40B4-BE49-F238E27FC236}">
                <a16:creationId xmlns:a16="http://schemas.microsoft.com/office/drawing/2014/main" id="{D1479E3C-D714-68FF-E7E0-ACC2B45E7EC2}"/>
              </a:ext>
            </a:extLst>
          </p:cNvPr>
          <p:cNvSpPr txBox="1">
            <a:spLocks noChangeArrowheads="1"/>
          </p:cNvSpPr>
          <p:nvPr/>
        </p:nvSpPr>
        <p:spPr bwMode="auto">
          <a:xfrm>
            <a:off x="5096141" y="1202727"/>
            <a:ext cx="5305425" cy="318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spcBef>
                <a:spcPct val="20000"/>
              </a:spcBef>
              <a:buFont typeface="Arial" panose="020B0604020202020204" pitchFamily="34" charset="0"/>
              <a:buChar char="•"/>
              <a:tabLst>
                <a:tab pos="92075"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92075"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92075"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92075"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92075"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92075"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92075"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92075"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92075"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15000"/>
              </a:lnSpc>
              <a:spcBef>
                <a:spcPct val="0"/>
              </a:spcBef>
              <a:buFontTx/>
              <a:buNone/>
            </a:pPr>
            <a:r>
              <a:rPr lang="ja-JP" altLang="en-US" sz="900" dirty="0">
                <a:solidFill>
                  <a:srgbClr val="4B4948"/>
                </a:solidFill>
                <a:latin typeface="游ゴシック" panose="020B0400000000000000" pitchFamily="50" charset="-128"/>
                <a:ea typeface="游ゴシック" panose="020B0400000000000000" pitchFamily="50" charset="-128"/>
              </a:rPr>
              <a:t>天然木の無垢材が持つ質感を特殊技法でありのままに表現。樹種に最適な、木肌感を</a:t>
            </a:r>
            <a:r>
              <a:rPr lang="en-US" altLang="ja-JP" sz="900" dirty="0">
                <a:solidFill>
                  <a:srgbClr val="4B4948"/>
                </a:solidFill>
                <a:latin typeface="游ゴシック" panose="020B0400000000000000" pitchFamily="50" charset="-128"/>
                <a:ea typeface="游ゴシック" panose="020B0400000000000000" pitchFamily="50" charset="-128"/>
              </a:rPr>
              <a:t> 3</a:t>
            </a:r>
            <a:r>
              <a:rPr lang="ja-JP" altLang="en-US" sz="900" dirty="0">
                <a:solidFill>
                  <a:srgbClr val="4B4948"/>
                </a:solidFill>
                <a:latin typeface="游ゴシック" panose="020B0400000000000000" pitchFamily="50" charset="-128"/>
                <a:ea typeface="游ゴシック" panose="020B0400000000000000" pitchFamily="50" charset="-128"/>
              </a:rPr>
              <a:t>つ表現しました。</a:t>
            </a:r>
            <a:br>
              <a:rPr lang="en-US" altLang="ja-JP" sz="900" dirty="0">
                <a:solidFill>
                  <a:srgbClr val="4B4948"/>
                </a:solidFill>
                <a:latin typeface="游ゴシック" panose="020B0400000000000000" pitchFamily="50" charset="-128"/>
                <a:ea typeface="游ゴシック" panose="020B0400000000000000" pitchFamily="50" charset="-128"/>
              </a:rPr>
            </a:br>
            <a:r>
              <a:rPr lang="ja-JP" altLang="en-US" sz="900" dirty="0">
                <a:solidFill>
                  <a:srgbClr val="4B4948"/>
                </a:solidFill>
                <a:latin typeface="游ゴシック" panose="020B0400000000000000" pitchFamily="50" charset="-128"/>
                <a:ea typeface="游ゴシック" panose="020B0400000000000000" pitchFamily="50" charset="-128"/>
              </a:rPr>
              <a:t>それぞれの足ざわりのよさが魅力です。</a:t>
            </a:r>
            <a:endParaRPr lang="en-US" altLang="ja-JP" sz="900" dirty="0">
              <a:solidFill>
                <a:srgbClr val="4B4948"/>
              </a:solidFill>
              <a:latin typeface="游ゴシック" panose="020B0400000000000000" pitchFamily="50" charset="-128"/>
              <a:ea typeface="游ゴシック" panose="020B0400000000000000" pitchFamily="50" charset="-128"/>
            </a:endParaRPr>
          </a:p>
        </p:txBody>
      </p:sp>
      <p:sp>
        <p:nvSpPr>
          <p:cNvPr id="37" name="object 88">
            <a:extLst>
              <a:ext uri="{FF2B5EF4-FFF2-40B4-BE49-F238E27FC236}">
                <a16:creationId xmlns:a16="http://schemas.microsoft.com/office/drawing/2014/main" id="{31B7B106-DE45-85C0-4A67-FE23FC48978D}"/>
              </a:ext>
            </a:extLst>
          </p:cNvPr>
          <p:cNvSpPr txBox="1">
            <a:spLocks noChangeArrowheads="1"/>
          </p:cNvSpPr>
          <p:nvPr/>
        </p:nvSpPr>
        <p:spPr bwMode="auto">
          <a:xfrm>
            <a:off x="5092966" y="797057"/>
            <a:ext cx="512762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79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2800" dirty="0">
                <a:solidFill>
                  <a:srgbClr val="4B4948"/>
                </a:solidFill>
                <a:latin typeface="游ゴシック" panose="020B0400000000000000" pitchFamily="50" charset="-128"/>
                <a:ea typeface="游ゴシック" panose="020B0400000000000000" pitchFamily="50" charset="-128"/>
              </a:rPr>
              <a:t>01</a:t>
            </a:r>
            <a:r>
              <a:rPr lang="en-US" altLang="ja-JP" sz="2500" baseline="-3000" dirty="0">
                <a:solidFill>
                  <a:srgbClr val="4B4948"/>
                </a:solidFill>
                <a:latin typeface="游ゴシック" panose="020B0400000000000000" pitchFamily="50" charset="-128"/>
                <a:ea typeface="游ゴシック" panose="020B0400000000000000" pitchFamily="50" charset="-128"/>
              </a:rPr>
              <a:t> </a:t>
            </a:r>
            <a:r>
              <a:rPr lang="ja-JP" altLang="en-US" sz="1600" dirty="0">
                <a:solidFill>
                  <a:srgbClr val="4B4948"/>
                </a:solidFill>
                <a:latin typeface="游ゴシック" panose="020B0400000000000000" pitchFamily="50" charset="-128"/>
                <a:ea typeface="游ゴシック" panose="020B0400000000000000" pitchFamily="50" charset="-128"/>
              </a:rPr>
              <a:t>自然の味わいを大切にしたフットフィール仕上げ</a:t>
            </a:r>
            <a:endParaRPr lang="en-US" altLang="ja-JP" sz="1600" dirty="0">
              <a:solidFill>
                <a:srgbClr val="4B4948"/>
              </a:solidFill>
              <a:latin typeface="游ゴシック" panose="020B0400000000000000" pitchFamily="50" charset="-128"/>
              <a:ea typeface="游ゴシック" panose="020B0400000000000000" pitchFamily="50" charset="-128"/>
            </a:endParaRPr>
          </a:p>
        </p:txBody>
      </p:sp>
      <p:sp>
        <p:nvSpPr>
          <p:cNvPr id="38" name="object 73">
            <a:extLst>
              <a:ext uri="{FF2B5EF4-FFF2-40B4-BE49-F238E27FC236}">
                <a16:creationId xmlns:a16="http://schemas.microsoft.com/office/drawing/2014/main" id="{0DAF150F-0C05-135C-1D65-6458B5561EC9}"/>
              </a:ext>
            </a:extLst>
          </p:cNvPr>
          <p:cNvSpPr txBox="1">
            <a:spLocks noChangeArrowheads="1"/>
          </p:cNvSpPr>
          <p:nvPr/>
        </p:nvSpPr>
        <p:spPr bwMode="auto">
          <a:xfrm>
            <a:off x="5070740" y="1562025"/>
            <a:ext cx="1039013"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82550">
              <a:spcBef>
                <a:spcPct val="20000"/>
              </a:spcBef>
              <a:buFont typeface="Arial" panose="020B0604020202020204" pitchFamily="34" charset="0"/>
              <a:buChar char="•"/>
              <a:tabLst>
                <a:tab pos="1276350" algn="l"/>
                <a:tab pos="2470150"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1276350" algn="l"/>
                <a:tab pos="2470150"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1276350" algn="l"/>
                <a:tab pos="2470150"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700" b="1" dirty="0">
                <a:solidFill>
                  <a:srgbClr val="FFFFFF"/>
                </a:solidFill>
                <a:latin typeface="游ゴシック" panose="020B0400000000000000" pitchFamily="50" charset="-128"/>
                <a:ea typeface="游ゴシック" panose="020B0400000000000000" pitchFamily="50" charset="-128"/>
              </a:rPr>
              <a:t>さらっと </a:t>
            </a:r>
            <a:r>
              <a:rPr lang="en-US" altLang="ja-JP" sz="700" b="1" dirty="0">
                <a:solidFill>
                  <a:srgbClr val="FFFFFF"/>
                </a:solidFill>
                <a:latin typeface="游ゴシック" panose="020B0400000000000000" pitchFamily="50" charset="-128"/>
                <a:ea typeface="游ゴシック" panose="020B0400000000000000" pitchFamily="50" charset="-128"/>
              </a:rPr>
              <a:t>Foot feel</a:t>
            </a:r>
            <a:endParaRPr lang="en-US" altLang="ja-JP" sz="700" b="1" dirty="0">
              <a:latin typeface="游ゴシック" panose="020B0400000000000000" pitchFamily="50" charset="-128"/>
              <a:ea typeface="游ゴシック" panose="020B0400000000000000" pitchFamily="50" charset="-128"/>
            </a:endParaRPr>
          </a:p>
        </p:txBody>
      </p:sp>
      <p:sp>
        <p:nvSpPr>
          <p:cNvPr id="39" name="object 73">
            <a:extLst>
              <a:ext uri="{FF2B5EF4-FFF2-40B4-BE49-F238E27FC236}">
                <a16:creationId xmlns:a16="http://schemas.microsoft.com/office/drawing/2014/main" id="{712B7FEF-939B-D21F-6E4F-1A0AA5B9C144}"/>
              </a:ext>
            </a:extLst>
          </p:cNvPr>
          <p:cNvSpPr txBox="1">
            <a:spLocks noChangeArrowheads="1"/>
          </p:cNvSpPr>
          <p:nvPr/>
        </p:nvSpPr>
        <p:spPr bwMode="auto">
          <a:xfrm>
            <a:off x="6913829" y="1566788"/>
            <a:ext cx="1039012"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82550">
              <a:spcBef>
                <a:spcPct val="20000"/>
              </a:spcBef>
              <a:buFont typeface="Arial" panose="020B0604020202020204" pitchFamily="34" charset="0"/>
              <a:buChar char="•"/>
              <a:tabLst>
                <a:tab pos="1276350" algn="l"/>
                <a:tab pos="2470150"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1276350" algn="l"/>
                <a:tab pos="2470150"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1276350" algn="l"/>
                <a:tab pos="2470150"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700" b="1">
                <a:solidFill>
                  <a:srgbClr val="FFFFFF"/>
                </a:solidFill>
                <a:latin typeface="游ゴシック" panose="020B0400000000000000" pitchFamily="50" charset="-128"/>
                <a:ea typeface="游ゴシック" panose="020B0400000000000000" pitchFamily="50" charset="-128"/>
              </a:rPr>
              <a:t>ほんのり </a:t>
            </a:r>
            <a:r>
              <a:rPr lang="en-US" altLang="ja-JP" sz="700" b="1">
                <a:solidFill>
                  <a:srgbClr val="FFFFFF"/>
                </a:solidFill>
                <a:latin typeface="游ゴシック" panose="020B0400000000000000" pitchFamily="50" charset="-128"/>
                <a:ea typeface="游ゴシック" panose="020B0400000000000000" pitchFamily="50" charset="-128"/>
              </a:rPr>
              <a:t>Foot feel</a:t>
            </a:r>
            <a:endParaRPr lang="en-US" altLang="ja-JP" sz="700" b="1">
              <a:latin typeface="游ゴシック" panose="020B0400000000000000" pitchFamily="50" charset="-128"/>
              <a:ea typeface="游ゴシック" panose="020B0400000000000000" pitchFamily="50" charset="-128"/>
            </a:endParaRPr>
          </a:p>
        </p:txBody>
      </p:sp>
      <p:sp>
        <p:nvSpPr>
          <p:cNvPr id="40" name="object 73">
            <a:extLst>
              <a:ext uri="{FF2B5EF4-FFF2-40B4-BE49-F238E27FC236}">
                <a16:creationId xmlns:a16="http://schemas.microsoft.com/office/drawing/2014/main" id="{3051D1A3-9EE1-42CD-4E64-E437A5987C3C}"/>
              </a:ext>
            </a:extLst>
          </p:cNvPr>
          <p:cNvSpPr txBox="1">
            <a:spLocks noChangeArrowheads="1"/>
          </p:cNvSpPr>
          <p:nvPr/>
        </p:nvSpPr>
        <p:spPr bwMode="auto">
          <a:xfrm>
            <a:off x="8780729" y="1562025"/>
            <a:ext cx="1039012"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82550">
              <a:spcBef>
                <a:spcPct val="20000"/>
              </a:spcBef>
              <a:buFont typeface="Arial" panose="020B0604020202020204" pitchFamily="34" charset="0"/>
              <a:buChar char="•"/>
              <a:tabLst>
                <a:tab pos="1276350" algn="l"/>
                <a:tab pos="2470150"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1276350" algn="l"/>
                <a:tab pos="2470150"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1276350" algn="l"/>
                <a:tab pos="2470150"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700" b="1">
                <a:solidFill>
                  <a:srgbClr val="FFFFFF"/>
                </a:solidFill>
                <a:latin typeface="游ゴシック" panose="020B0400000000000000" pitchFamily="50" charset="-128"/>
                <a:ea typeface="游ゴシック" panose="020B0400000000000000" pitchFamily="50" charset="-128"/>
              </a:rPr>
              <a:t>しっかり </a:t>
            </a:r>
            <a:r>
              <a:rPr lang="en-US" altLang="ja-JP" sz="700" b="1">
                <a:solidFill>
                  <a:srgbClr val="FFFFFF"/>
                </a:solidFill>
                <a:latin typeface="游ゴシック" panose="020B0400000000000000" pitchFamily="50" charset="-128"/>
                <a:ea typeface="游ゴシック" panose="020B0400000000000000" pitchFamily="50" charset="-128"/>
              </a:rPr>
              <a:t>Foot feel</a:t>
            </a:r>
            <a:endParaRPr lang="en-US" altLang="ja-JP" sz="700" b="1">
              <a:latin typeface="游ゴシック" panose="020B0400000000000000" pitchFamily="50" charset="-128"/>
              <a:ea typeface="游ゴシック" panose="020B0400000000000000" pitchFamily="50" charset="-128"/>
            </a:endParaRPr>
          </a:p>
        </p:txBody>
      </p:sp>
      <p:sp>
        <p:nvSpPr>
          <p:cNvPr id="42" name="object 179">
            <a:extLst>
              <a:ext uri="{FF2B5EF4-FFF2-40B4-BE49-F238E27FC236}">
                <a16:creationId xmlns:a16="http://schemas.microsoft.com/office/drawing/2014/main" id="{0535FCB8-3BA7-029B-E3FF-14BAB1E7DBCA}"/>
              </a:ext>
            </a:extLst>
          </p:cNvPr>
          <p:cNvSpPr txBox="1">
            <a:spLocks noChangeArrowheads="1"/>
          </p:cNvSpPr>
          <p:nvPr/>
        </p:nvSpPr>
        <p:spPr bwMode="auto">
          <a:xfrm>
            <a:off x="9705205" y="6017050"/>
            <a:ext cx="738999"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34925">
              <a:spcBef>
                <a:spcPct val="20000"/>
              </a:spcBef>
              <a:buFont typeface="Arial" panose="020B0604020202020204" pitchFamily="34" charset="0"/>
              <a:buChar char="•"/>
              <a:tabLst>
                <a:tab pos="1176338"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1176338"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1176338"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ts val="200"/>
              </a:spcBef>
              <a:buFontTx/>
              <a:buNone/>
            </a:pPr>
            <a:r>
              <a:rPr lang="zh-CN" altLang="en-US" sz="700" b="1">
                <a:latin typeface="游ゴシック" panose="020B0400000000000000" pitchFamily="50" charset="-128"/>
                <a:ea typeface="游ゴシック" panose="020B0400000000000000" pitchFamily="50" charset="-128"/>
              </a:rPr>
              <a:t>■断面図</a:t>
            </a:r>
          </a:p>
        </p:txBody>
      </p:sp>
      <p:sp>
        <p:nvSpPr>
          <p:cNvPr id="43" name="object 4">
            <a:extLst>
              <a:ext uri="{FF2B5EF4-FFF2-40B4-BE49-F238E27FC236}">
                <a16:creationId xmlns:a16="http://schemas.microsoft.com/office/drawing/2014/main" id="{4B573CFA-ED6A-38DE-886B-CB48E388BCE4}"/>
              </a:ext>
            </a:extLst>
          </p:cNvPr>
          <p:cNvSpPr txBox="1">
            <a:spLocks noChangeArrowheads="1"/>
          </p:cNvSpPr>
          <p:nvPr/>
        </p:nvSpPr>
        <p:spPr bwMode="auto">
          <a:xfrm>
            <a:off x="5038191" y="5792788"/>
            <a:ext cx="369888"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79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700" b="1" dirty="0">
                <a:latin typeface="游ゴシック" panose="020B0400000000000000" pitchFamily="50" charset="-128"/>
                <a:ea typeface="游ゴシック" panose="020B0400000000000000" pitchFamily="50" charset="-128"/>
              </a:rPr>
              <a:t>■</a:t>
            </a:r>
            <a:r>
              <a:rPr lang="ja-JP" altLang="en-US" sz="700" b="1" dirty="0">
                <a:latin typeface="游ゴシック" panose="020B0400000000000000" pitchFamily="50" charset="-128"/>
                <a:ea typeface="游ゴシック" panose="020B0400000000000000" pitchFamily="50" charset="-128"/>
              </a:rPr>
              <a:t>仕様</a:t>
            </a:r>
          </a:p>
        </p:txBody>
      </p:sp>
      <p:sp>
        <p:nvSpPr>
          <p:cNvPr id="44" name="object 5">
            <a:extLst>
              <a:ext uri="{FF2B5EF4-FFF2-40B4-BE49-F238E27FC236}">
                <a16:creationId xmlns:a16="http://schemas.microsoft.com/office/drawing/2014/main" id="{0ABFE912-C951-0A1B-11AD-A9B527071589}"/>
              </a:ext>
            </a:extLst>
          </p:cNvPr>
          <p:cNvSpPr txBox="1">
            <a:spLocks noChangeArrowheads="1"/>
          </p:cNvSpPr>
          <p:nvPr/>
        </p:nvSpPr>
        <p:spPr bwMode="auto">
          <a:xfrm>
            <a:off x="5007268" y="6718417"/>
            <a:ext cx="32122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79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600" dirty="0">
                <a:solidFill>
                  <a:srgbClr val="171001"/>
                </a:solidFill>
                <a:latin typeface="游ゴシック" panose="020B0400000000000000" pitchFamily="50" charset="-128"/>
                <a:ea typeface="游ゴシック" panose="020B0400000000000000" pitchFamily="50" charset="-128"/>
              </a:rPr>
              <a:t>※LL-40</a:t>
            </a:r>
            <a:r>
              <a:rPr lang="ja-JP" altLang="en-US" sz="600" dirty="0">
                <a:solidFill>
                  <a:srgbClr val="171001"/>
                </a:solidFill>
                <a:latin typeface="游ゴシック" panose="020B0400000000000000" pitchFamily="50" charset="-128"/>
                <a:ea typeface="游ゴシック" panose="020B0400000000000000" pitchFamily="50" charset="-128"/>
              </a:rPr>
              <a:t>と</a:t>
            </a:r>
            <a:r>
              <a:rPr lang="en-US" altLang="ja-JP" sz="600" dirty="0">
                <a:solidFill>
                  <a:srgbClr val="171001"/>
                </a:solidFill>
                <a:latin typeface="游ゴシック" panose="020B0400000000000000" pitchFamily="50" charset="-128"/>
                <a:ea typeface="游ゴシック" panose="020B0400000000000000" pitchFamily="50" charset="-128"/>
              </a:rPr>
              <a:t>LL-45</a:t>
            </a:r>
            <a:r>
              <a:rPr lang="ja-JP" altLang="en-US" sz="600" dirty="0">
                <a:solidFill>
                  <a:srgbClr val="171001"/>
                </a:solidFill>
                <a:latin typeface="游ゴシック" panose="020B0400000000000000" pitchFamily="50" charset="-128"/>
                <a:ea typeface="游ゴシック" panose="020B0400000000000000" pitchFamily="50" charset="-128"/>
              </a:rPr>
              <a:t>は混使用できません。</a:t>
            </a:r>
            <a:endParaRPr lang="en-US" altLang="ja-JP" sz="600" dirty="0">
              <a:solidFill>
                <a:srgbClr val="171001"/>
              </a:solidFill>
              <a:latin typeface="游ゴシック" panose="020B0400000000000000" pitchFamily="50" charset="-128"/>
              <a:ea typeface="游ゴシック" panose="020B0400000000000000" pitchFamily="50" charset="-128"/>
            </a:endParaRPr>
          </a:p>
          <a:p>
            <a:pPr eaLnBrk="1" hangingPunct="1">
              <a:spcBef>
                <a:spcPct val="0"/>
              </a:spcBef>
              <a:buFont typeface="Arial" panose="020B0604020202020204" pitchFamily="34" charset="0"/>
              <a:buNone/>
            </a:pPr>
            <a:r>
              <a:rPr lang="en-US" altLang="ja-JP" sz="600" dirty="0">
                <a:solidFill>
                  <a:srgbClr val="171001"/>
                </a:solidFill>
                <a:latin typeface="游ゴシック" panose="020B0400000000000000" pitchFamily="50" charset="-128"/>
                <a:ea typeface="游ゴシック" panose="020B0400000000000000" pitchFamily="50" charset="-128"/>
              </a:rPr>
              <a:t>※</a:t>
            </a:r>
            <a:r>
              <a:rPr lang="ja-JP" altLang="en-US" sz="600" dirty="0">
                <a:solidFill>
                  <a:srgbClr val="171001"/>
                </a:solidFill>
                <a:latin typeface="游ゴシック" panose="020B0400000000000000" pitchFamily="50" charset="-128"/>
                <a:ea typeface="游ゴシック" panose="020B0400000000000000" pitchFamily="50" charset="-128"/>
              </a:rPr>
              <a:t>色確認画像は、実際の色柄の一部となり、実商品は色柄が異なって見えるものもあります。</a:t>
            </a:r>
            <a:endParaRPr lang="ja-JP" altLang="en-US" sz="600" dirty="0">
              <a:latin typeface="游ゴシック" panose="020B0400000000000000" pitchFamily="50" charset="-128"/>
              <a:ea typeface="游ゴシック" panose="020B0400000000000000" pitchFamily="50" charset="-128"/>
            </a:endParaRPr>
          </a:p>
          <a:p>
            <a:pPr eaLnBrk="1" hangingPunct="1">
              <a:spcBef>
                <a:spcPct val="0"/>
              </a:spcBef>
              <a:buFontTx/>
              <a:buNone/>
            </a:pPr>
            <a:r>
              <a:rPr lang="en-US" altLang="ja-JP" sz="600" dirty="0">
                <a:latin typeface="游ゴシック" panose="020B0400000000000000" pitchFamily="50" charset="-128"/>
                <a:ea typeface="游ゴシック" panose="020B0400000000000000" pitchFamily="50" charset="-128"/>
              </a:rPr>
              <a:t>※</a:t>
            </a:r>
            <a:r>
              <a:rPr lang="ja-JP" altLang="en-US" sz="600" dirty="0">
                <a:latin typeface="游ゴシック" panose="020B0400000000000000" pitchFamily="50" charset="-128"/>
                <a:ea typeface="游ゴシック" panose="020B0400000000000000" pitchFamily="50" charset="-128"/>
              </a:rPr>
              <a:t>他商品と同一の色名称であっても色柄が異なる場合があります。あらかじめサンプル等で</a:t>
            </a:r>
            <a:endParaRPr lang="en-US" altLang="ja-JP" sz="600" dirty="0">
              <a:latin typeface="游ゴシック" panose="020B0400000000000000" pitchFamily="50" charset="-128"/>
              <a:ea typeface="游ゴシック" panose="020B0400000000000000" pitchFamily="50" charset="-128"/>
            </a:endParaRPr>
          </a:p>
          <a:p>
            <a:pPr eaLnBrk="1" hangingPunct="1">
              <a:spcBef>
                <a:spcPct val="0"/>
              </a:spcBef>
              <a:buFontTx/>
              <a:buNone/>
            </a:pPr>
            <a:r>
              <a:rPr lang="ja-JP" altLang="en-US" sz="600" dirty="0">
                <a:latin typeface="游ゴシック" panose="020B0400000000000000" pitchFamily="50" charset="-128"/>
                <a:ea typeface="游ゴシック" panose="020B0400000000000000" pitchFamily="50" charset="-128"/>
              </a:rPr>
              <a:t>ご確認ください。</a:t>
            </a:r>
            <a:endParaRPr lang="en-US" altLang="ja-JP" sz="600" dirty="0">
              <a:latin typeface="游ゴシック" panose="020B0400000000000000" pitchFamily="50" charset="-128"/>
              <a:ea typeface="游ゴシック" panose="020B0400000000000000" pitchFamily="50" charset="-128"/>
            </a:endParaRPr>
          </a:p>
        </p:txBody>
      </p:sp>
      <p:sp>
        <p:nvSpPr>
          <p:cNvPr id="45" name="object 179">
            <a:extLst>
              <a:ext uri="{FF2B5EF4-FFF2-40B4-BE49-F238E27FC236}">
                <a16:creationId xmlns:a16="http://schemas.microsoft.com/office/drawing/2014/main" id="{5F07ABBD-9F3E-A579-9DDB-91632367ECA5}"/>
              </a:ext>
            </a:extLst>
          </p:cNvPr>
          <p:cNvSpPr txBox="1">
            <a:spLocks noChangeArrowheads="1"/>
          </p:cNvSpPr>
          <p:nvPr/>
        </p:nvSpPr>
        <p:spPr bwMode="auto">
          <a:xfrm>
            <a:off x="8195492" y="6588550"/>
            <a:ext cx="496445"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34925">
              <a:spcBef>
                <a:spcPct val="20000"/>
              </a:spcBef>
              <a:buFont typeface="Arial" panose="020B0604020202020204" pitchFamily="34" charset="0"/>
              <a:buChar char="•"/>
              <a:tabLst>
                <a:tab pos="1176338"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1176338"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1176338"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ts val="200"/>
              </a:spcBef>
              <a:buFontTx/>
              <a:buNone/>
            </a:pPr>
            <a:r>
              <a:rPr lang="zh-CN" altLang="en-US" sz="700" b="1" dirty="0">
                <a:latin typeface="游ゴシック" panose="020B0400000000000000" pitchFamily="50" charset="-128"/>
                <a:ea typeface="游ゴシック" panose="020B0400000000000000" pitchFamily="50" charset="-128"/>
              </a:rPr>
              <a:t>■平面図</a:t>
            </a:r>
          </a:p>
        </p:txBody>
      </p:sp>
      <p:sp>
        <p:nvSpPr>
          <p:cNvPr id="46" name="object 179">
            <a:extLst>
              <a:ext uri="{FF2B5EF4-FFF2-40B4-BE49-F238E27FC236}">
                <a16:creationId xmlns:a16="http://schemas.microsoft.com/office/drawing/2014/main" id="{DD147D9D-39F4-7C52-E1C9-1936DE696063}"/>
              </a:ext>
            </a:extLst>
          </p:cNvPr>
          <p:cNvSpPr txBox="1">
            <a:spLocks noChangeArrowheads="1"/>
          </p:cNvSpPr>
          <p:nvPr/>
        </p:nvSpPr>
        <p:spPr bwMode="auto">
          <a:xfrm>
            <a:off x="9705205" y="6590138"/>
            <a:ext cx="519112"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34925">
              <a:spcBef>
                <a:spcPct val="20000"/>
              </a:spcBef>
              <a:buFont typeface="Arial" panose="020B0604020202020204" pitchFamily="34" charset="0"/>
              <a:buChar char="•"/>
              <a:tabLst>
                <a:tab pos="1176338"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1176338"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1176338"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ts val="200"/>
              </a:spcBef>
              <a:buFontTx/>
              <a:buNone/>
            </a:pPr>
            <a:r>
              <a:rPr lang="zh-CN" altLang="en-US" sz="700" b="1">
                <a:latin typeface="游ゴシック" panose="020B0400000000000000" pitchFamily="50" charset="-128"/>
                <a:ea typeface="游ゴシック" panose="020B0400000000000000" pitchFamily="50" charset="-128"/>
              </a:rPr>
              <a:t>■断面図</a:t>
            </a:r>
          </a:p>
        </p:txBody>
      </p:sp>
      <p:sp>
        <p:nvSpPr>
          <p:cNvPr id="47" name="object 110">
            <a:extLst>
              <a:ext uri="{FF2B5EF4-FFF2-40B4-BE49-F238E27FC236}">
                <a16:creationId xmlns:a16="http://schemas.microsoft.com/office/drawing/2014/main" id="{74AB1B3C-2FBA-40D9-9564-B145072B14F4}"/>
              </a:ext>
            </a:extLst>
          </p:cNvPr>
          <p:cNvSpPr txBox="1">
            <a:spLocks noChangeArrowheads="1"/>
          </p:cNvSpPr>
          <p:nvPr/>
        </p:nvSpPr>
        <p:spPr bwMode="auto">
          <a:xfrm>
            <a:off x="6194795" y="5252527"/>
            <a:ext cx="558800"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600">
                <a:solidFill>
                  <a:srgbClr val="171000"/>
                </a:solidFill>
                <a:latin typeface="游ゴシック" panose="020B0400000000000000" pitchFamily="50" charset="-128"/>
                <a:ea typeface="游ゴシック" panose="020B0400000000000000" pitchFamily="50" charset="-128"/>
              </a:rPr>
              <a:t>D2/</a:t>
            </a:r>
            <a:r>
              <a:rPr lang="ja-JP" altLang="en-US" sz="600">
                <a:solidFill>
                  <a:srgbClr val="171000"/>
                </a:solidFill>
                <a:latin typeface="游ゴシック" panose="020B0400000000000000" pitchFamily="50" charset="-128"/>
                <a:ea typeface="游ゴシック" panose="020B0400000000000000" pitchFamily="50" charset="-128"/>
              </a:rPr>
              <a:t>メープル</a:t>
            </a:r>
            <a:r>
              <a:rPr lang="en-US" altLang="ja-JP" sz="600">
                <a:solidFill>
                  <a:srgbClr val="171000"/>
                </a:solidFill>
                <a:latin typeface="游ゴシック" panose="020B0400000000000000" pitchFamily="50" charset="-128"/>
                <a:ea typeface="游ゴシック" panose="020B0400000000000000" pitchFamily="50" charset="-128"/>
              </a:rPr>
              <a:t>F</a:t>
            </a:r>
            <a:endParaRPr lang="ja-JP" altLang="ja-JP" sz="600">
              <a:latin typeface="游ゴシック" panose="020B0400000000000000" pitchFamily="50" charset="-128"/>
              <a:ea typeface="游ゴシック" panose="020B0400000000000000" pitchFamily="50" charset="-128"/>
            </a:endParaRPr>
          </a:p>
        </p:txBody>
      </p:sp>
      <p:sp>
        <p:nvSpPr>
          <p:cNvPr id="48" name="object 111">
            <a:extLst>
              <a:ext uri="{FF2B5EF4-FFF2-40B4-BE49-F238E27FC236}">
                <a16:creationId xmlns:a16="http://schemas.microsoft.com/office/drawing/2014/main" id="{975FE0C6-FE22-79C1-560A-F57F7D82343D}"/>
              </a:ext>
            </a:extLst>
          </p:cNvPr>
          <p:cNvSpPr txBox="1">
            <a:spLocks noChangeArrowheads="1"/>
          </p:cNvSpPr>
          <p:nvPr/>
        </p:nvSpPr>
        <p:spPr bwMode="auto">
          <a:xfrm>
            <a:off x="6194795" y="5349970"/>
            <a:ext cx="625492" cy="7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700" baseline="5000" dirty="0">
                <a:solidFill>
                  <a:srgbClr val="171000"/>
                </a:solidFill>
                <a:latin typeface="游ゴシック" panose="020B0400000000000000" pitchFamily="50" charset="-128"/>
                <a:ea typeface="游ゴシック" panose="020B0400000000000000" pitchFamily="50" charset="-128"/>
              </a:rPr>
              <a:t>（さらっと </a:t>
            </a:r>
            <a:r>
              <a:rPr lang="en-US" altLang="ja-JP" sz="700" baseline="5000" dirty="0">
                <a:solidFill>
                  <a:srgbClr val="171000"/>
                </a:solidFill>
                <a:latin typeface="游ゴシック" panose="020B0400000000000000" pitchFamily="50" charset="-128"/>
                <a:ea typeface="游ゴシック" panose="020B0400000000000000" pitchFamily="50" charset="-128"/>
              </a:rPr>
              <a:t>Foot feel</a:t>
            </a:r>
            <a:r>
              <a:rPr lang="ja-JP" altLang="en-US" sz="700" baseline="5000" dirty="0">
                <a:solidFill>
                  <a:srgbClr val="171000"/>
                </a:solidFill>
                <a:latin typeface="游ゴシック" panose="020B0400000000000000" pitchFamily="50" charset="-128"/>
                <a:ea typeface="游ゴシック" panose="020B0400000000000000" pitchFamily="50" charset="-128"/>
              </a:rPr>
              <a:t>）</a:t>
            </a:r>
            <a:endParaRPr lang="ja-JP" altLang="ja-JP" sz="700" baseline="5000" dirty="0">
              <a:solidFill>
                <a:srgbClr val="171000"/>
              </a:solidFill>
              <a:latin typeface="游ゴシック" panose="020B0400000000000000" pitchFamily="50" charset="-128"/>
              <a:ea typeface="游ゴシック" panose="020B0400000000000000" pitchFamily="50" charset="-128"/>
            </a:endParaRPr>
          </a:p>
        </p:txBody>
      </p:sp>
      <p:sp>
        <p:nvSpPr>
          <p:cNvPr id="49" name="object 110">
            <a:extLst>
              <a:ext uri="{FF2B5EF4-FFF2-40B4-BE49-F238E27FC236}">
                <a16:creationId xmlns:a16="http://schemas.microsoft.com/office/drawing/2014/main" id="{62381214-7F15-6AD9-61C5-19DBD84EF907}"/>
              </a:ext>
            </a:extLst>
          </p:cNvPr>
          <p:cNvSpPr txBox="1">
            <a:spLocks noChangeArrowheads="1"/>
          </p:cNvSpPr>
          <p:nvPr/>
        </p:nvSpPr>
        <p:spPr bwMode="auto">
          <a:xfrm>
            <a:off x="7317157" y="5252526"/>
            <a:ext cx="1003299"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600" dirty="0">
                <a:solidFill>
                  <a:srgbClr val="171000"/>
                </a:solidFill>
                <a:latin typeface="游ゴシック" panose="020B0400000000000000" pitchFamily="50" charset="-128"/>
                <a:ea typeface="游ゴシック" panose="020B0400000000000000" pitchFamily="50" charset="-128"/>
              </a:rPr>
              <a:t>DK/</a:t>
            </a:r>
            <a:r>
              <a:rPr lang="ja-JP" altLang="en-US" sz="600" dirty="0">
                <a:solidFill>
                  <a:srgbClr val="171000"/>
                </a:solidFill>
                <a:latin typeface="游ゴシック" panose="020B0400000000000000" pitchFamily="50" charset="-128"/>
                <a:ea typeface="游ゴシック" panose="020B0400000000000000" pitchFamily="50" charset="-128"/>
              </a:rPr>
              <a:t>ナチュラルオーク</a:t>
            </a:r>
            <a:r>
              <a:rPr lang="en-US" altLang="ja-JP" sz="600" dirty="0">
                <a:solidFill>
                  <a:srgbClr val="171000"/>
                </a:solidFill>
                <a:latin typeface="游ゴシック" panose="020B0400000000000000" pitchFamily="50" charset="-128"/>
                <a:ea typeface="游ゴシック" panose="020B0400000000000000" pitchFamily="50" charset="-128"/>
              </a:rPr>
              <a:t>F</a:t>
            </a:r>
            <a:endParaRPr lang="ja-JP" altLang="ja-JP" sz="600" dirty="0">
              <a:latin typeface="游ゴシック" panose="020B0400000000000000" pitchFamily="50" charset="-128"/>
              <a:ea typeface="游ゴシック" panose="020B0400000000000000" pitchFamily="50" charset="-128"/>
            </a:endParaRPr>
          </a:p>
        </p:txBody>
      </p:sp>
      <p:sp>
        <p:nvSpPr>
          <p:cNvPr id="50" name="object 111">
            <a:extLst>
              <a:ext uri="{FF2B5EF4-FFF2-40B4-BE49-F238E27FC236}">
                <a16:creationId xmlns:a16="http://schemas.microsoft.com/office/drawing/2014/main" id="{49C7A6A9-C29C-892C-8EC8-F0793E023D3E}"/>
              </a:ext>
            </a:extLst>
          </p:cNvPr>
          <p:cNvSpPr txBox="1">
            <a:spLocks noChangeArrowheads="1"/>
          </p:cNvSpPr>
          <p:nvPr/>
        </p:nvSpPr>
        <p:spPr bwMode="auto">
          <a:xfrm>
            <a:off x="7317158" y="5356320"/>
            <a:ext cx="625492" cy="7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700" baseline="5000" dirty="0">
                <a:solidFill>
                  <a:srgbClr val="171000"/>
                </a:solidFill>
                <a:latin typeface="游ゴシック" panose="020B0400000000000000" pitchFamily="50" charset="-128"/>
                <a:ea typeface="游ゴシック" panose="020B0400000000000000" pitchFamily="50" charset="-128"/>
              </a:rPr>
              <a:t>（ほんのり </a:t>
            </a:r>
            <a:r>
              <a:rPr lang="en-US" altLang="ja-JP" sz="700" baseline="5000" dirty="0">
                <a:solidFill>
                  <a:srgbClr val="171000"/>
                </a:solidFill>
                <a:latin typeface="游ゴシック" panose="020B0400000000000000" pitchFamily="50" charset="-128"/>
                <a:ea typeface="游ゴシック" panose="020B0400000000000000" pitchFamily="50" charset="-128"/>
              </a:rPr>
              <a:t>Foot feel</a:t>
            </a:r>
            <a:r>
              <a:rPr lang="ja-JP" altLang="en-US" sz="700" baseline="5000" dirty="0">
                <a:solidFill>
                  <a:srgbClr val="171000"/>
                </a:solidFill>
                <a:latin typeface="游ゴシック" panose="020B0400000000000000" pitchFamily="50" charset="-128"/>
                <a:ea typeface="游ゴシック" panose="020B0400000000000000" pitchFamily="50" charset="-128"/>
              </a:rPr>
              <a:t>）</a:t>
            </a:r>
            <a:endParaRPr lang="ja-JP" altLang="ja-JP" sz="700" baseline="5000" dirty="0">
              <a:solidFill>
                <a:srgbClr val="171000"/>
              </a:solidFill>
              <a:latin typeface="游ゴシック" panose="020B0400000000000000" pitchFamily="50" charset="-128"/>
              <a:ea typeface="游ゴシック" panose="020B0400000000000000" pitchFamily="50" charset="-128"/>
            </a:endParaRPr>
          </a:p>
        </p:txBody>
      </p:sp>
      <p:sp>
        <p:nvSpPr>
          <p:cNvPr id="51" name="object 110">
            <a:extLst>
              <a:ext uri="{FF2B5EF4-FFF2-40B4-BE49-F238E27FC236}">
                <a16:creationId xmlns:a16="http://schemas.microsoft.com/office/drawing/2014/main" id="{B85D87A9-7B22-1BE6-CD27-6F11C542BB91}"/>
              </a:ext>
            </a:extLst>
          </p:cNvPr>
          <p:cNvSpPr txBox="1">
            <a:spLocks noChangeArrowheads="1"/>
          </p:cNvSpPr>
          <p:nvPr/>
        </p:nvSpPr>
        <p:spPr bwMode="auto">
          <a:xfrm>
            <a:off x="8399833" y="5252527"/>
            <a:ext cx="83026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600" dirty="0">
                <a:solidFill>
                  <a:srgbClr val="171000"/>
                </a:solidFill>
                <a:latin typeface="游ゴシック" panose="020B0400000000000000" pitchFamily="50" charset="-128"/>
                <a:ea typeface="游ゴシック" panose="020B0400000000000000" pitchFamily="50" charset="-128"/>
              </a:rPr>
              <a:t>DZ/</a:t>
            </a:r>
            <a:r>
              <a:rPr lang="ja-JP" altLang="en-US" sz="600" dirty="0">
                <a:solidFill>
                  <a:srgbClr val="171000"/>
                </a:solidFill>
                <a:latin typeface="游ゴシック" panose="020B0400000000000000" pitchFamily="50" charset="-128"/>
                <a:ea typeface="游ゴシック" panose="020B0400000000000000" pitchFamily="50" charset="-128"/>
              </a:rPr>
              <a:t>ウォルナット</a:t>
            </a:r>
            <a:r>
              <a:rPr lang="en-US" altLang="ja-JP" sz="600" dirty="0">
                <a:solidFill>
                  <a:srgbClr val="171000"/>
                </a:solidFill>
                <a:latin typeface="游ゴシック" panose="020B0400000000000000" pitchFamily="50" charset="-128"/>
                <a:ea typeface="游ゴシック" panose="020B0400000000000000" pitchFamily="50" charset="-128"/>
              </a:rPr>
              <a:t>F</a:t>
            </a:r>
            <a:endParaRPr lang="ja-JP" altLang="ja-JP" sz="600" dirty="0">
              <a:latin typeface="游ゴシック" panose="020B0400000000000000" pitchFamily="50" charset="-128"/>
              <a:ea typeface="游ゴシック" panose="020B0400000000000000" pitchFamily="50" charset="-128"/>
            </a:endParaRPr>
          </a:p>
        </p:txBody>
      </p:sp>
      <p:sp>
        <p:nvSpPr>
          <p:cNvPr id="52" name="object 111">
            <a:extLst>
              <a:ext uri="{FF2B5EF4-FFF2-40B4-BE49-F238E27FC236}">
                <a16:creationId xmlns:a16="http://schemas.microsoft.com/office/drawing/2014/main" id="{97130B8A-4EBD-3109-0479-420294C36E99}"/>
              </a:ext>
            </a:extLst>
          </p:cNvPr>
          <p:cNvSpPr txBox="1">
            <a:spLocks noChangeArrowheads="1"/>
          </p:cNvSpPr>
          <p:nvPr/>
        </p:nvSpPr>
        <p:spPr bwMode="auto">
          <a:xfrm>
            <a:off x="8399833" y="5356320"/>
            <a:ext cx="625492" cy="7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700" baseline="5000" dirty="0">
                <a:solidFill>
                  <a:srgbClr val="171000"/>
                </a:solidFill>
                <a:latin typeface="游ゴシック" panose="020B0400000000000000" pitchFamily="50" charset="-128"/>
                <a:ea typeface="游ゴシック" panose="020B0400000000000000" pitchFamily="50" charset="-128"/>
              </a:rPr>
              <a:t>（ほんのり </a:t>
            </a:r>
            <a:r>
              <a:rPr lang="en-US" altLang="ja-JP" sz="700" baseline="5000" dirty="0">
                <a:solidFill>
                  <a:srgbClr val="171000"/>
                </a:solidFill>
                <a:latin typeface="游ゴシック" panose="020B0400000000000000" pitchFamily="50" charset="-128"/>
                <a:ea typeface="游ゴシック" panose="020B0400000000000000" pitchFamily="50" charset="-128"/>
              </a:rPr>
              <a:t>Foot feel</a:t>
            </a:r>
            <a:r>
              <a:rPr lang="ja-JP" altLang="en-US" sz="700" baseline="5000" dirty="0">
                <a:solidFill>
                  <a:srgbClr val="171000"/>
                </a:solidFill>
                <a:latin typeface="游ゴシック" panose="020B0400000000000000" pitchFamily="50" charset="-128"/>
                <a:ea typeface="游ゴシック" panose="020B0400000000000000" pitchFamily="50" charset="-128"/>
              </a:rPr>
              <a:t>）</a:t>
            </a:r>
            <a:endParaRPr lang="ja-JP" altLang="ja-JP" sz="700" baseline="5000" dirty="0">
              <a:solidFill>
                <a:srgbClr val="171000"/>
              </a:solidFill>
              <a:latin typeface="游ゴシック" panose="020B0400000000000000" pitchFamily="50" charset="-128"/>
              <a:ea typeface="游ゴシック" panose="020B0400000000000000" pitchFamily="50" charset="-128"/>
            </a:endParaRPr>
          </a:p>
        </p:txBody>
      </p:sp>
      <p:sp>
        <p:nvSpPr>
          <p:cNvPr id="53" name="object 110">
            <a:extLst>
              <a:ext uri="{FF2B5EF4-FFF2-40B4-BE49-F238E27FC236}">
                <a16:creationId xmlns:a16="http://schemas.microsoft.com/office/drawing/2014/main" id="{4DB53452-C265-366D-1761-D618B97B5A44}"/>
              </a:ext>
            </a:extLst>
          </p:cNvPr>
          <p:cNvSpPr txBox="1">
            <a:spLocks noChangeArrowheads="1"/>
          </p:cNvSpPr>
          <p:nvPr/>
        </p:nvSpPr>
        <p:spPr bwMode="auto">
          <a:xfrm>
            <a:off x="5132758" y="5252526"/>
            <a:ext cx="76676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600" dirty="0">
                <a:solidFill>
                  <a:srgbClr val="171000"/>
                </a:solidFill>
                <a:latin typeface="游ゴシック" panose="020B0400000000000000" pitchFamily="50" charset="-128"/>
                <a:ea typeface="游ゴシック" panose="020B0400000000000000" pitchFamily="50" charset="-128"/>
              </a:rPr>
              <a:t>DX/</a:t>
            </a:r>
            <a:r>
              <a:rPr lang="ja-JP" altLang="en-US" sz="600" dirty="0">
                <a:solidFill>
                  <a:srgbClr val="171000"/>
                </a:solidFill>
                <a:latin typeface="游ゴシック" panose="020B0400000000000000" pitchFamily="50" charset="-128"/>
                <a:ea typeface="游ゴシック" panose="020B0400000000000000" pitchFamily="50" charset="-128"/>
              </a:rPr>
              <a:t>チェスナット</a:t>
            </a:r>
            <a:r>
              <a:rPr lang="en-US" altLang="ja-JP" sz="600" dirty="0">
                <a:solidFill>
                  <a:srgbClr val="171000"/>
                </a:solidFill>
                <a:latin typeface="游ゴシック" panose="020B0400000000000000" pitchFamily="50" charset="-128"/>
                <a:ea typeface="游ゴシック" panose="020B0400000000000000" pitchFamily="50" charset="-128"/>
              </a:rPr>
              <a:t>F</a:t>
            </a:r>
            <a:endParaRPr lang="ja-JP" altLang="ja-JP" sz="600" dirty="0">
              <a:latin typeface="游ゴシック" panose="020B0400000000000000" pitchFamily="50" charset="-128"/>
              <a:ea typeface="游ゴシック" panose="020B0400000000000000" pitchFamily="50" charset="-128"/>
            </a:endParaRPr>
          </a:p>
        </p:txBody>
      </p:sp>
      <p:sp>
        <p:nvSpPr>
          <p:cNvPr id="54" name="object 111">
            <a:extLst>
              <a:ext uri="{FF2B5EF4-FFF2-40B4-BE49-F238E27FC236}">
                <a16:creationId xmlns:a16="http://schemas.microsoft.com/office/drawing/2014/main" id="{072A6837-E5B0-A7E6-A7A9-C73BF56A4346}"/>
              </a:ext>
            </a:extLst>
          </p:cNvPr>
          <p:cNvSpPr txBox="1">
            <a:spLocks noChangeArrowheads="1"/>
          </p:cNvSpPr>
          <p:nvPr/>
        </p:nvSpPr>
        <p:spPr bwMode="auto">
          <a:xfrm>
            <a:off x="5132758" y="5356320"/>
            <a:ext cx="625492" cy="7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700" baseline="5000" dirty="0">
                <a:solidFill>
                  <a:srgbClr val="171000"/>
                </a:solidFill>
                <a:latin typeface="游ゴシック" panose="020B0400000000000000" pitchFamily="50" charset="-128"/>
                <a:ea typeface="游ゴシック" panose="020B0400000000000000" pitchFamily="50" charset="-128"/>
              </a:rPr>
              <a:t>（しっかり </a:t>
            </a:r>
            <a:r>
              <a:rPr lang="en-US" altLang="ja-JP" sz="700" baseline="5000" dirty="0">
                <a:solidFill>
                  <a:srgbClr val="171000"/>
                </a:solidFill>
                <a:latin typeface="游ゴシック" panose="020B0400000000000000" pitchFamily="50" charset="-128"/>
                <a:ea typeface="游ゴシック" panose="020B0400000000000000" pitchFamily="50" charset="-128"/>
              </a:rPr>
              <a:t>Foot feel）</a:t>
            </a:r>
            <a:endParaRPr lang="ja-JP" altLang="ja-JP" sz="700" baseline="5000" dirty="0">
              <a:solidFill>
                <a:srgbClr val="171000"/>
              </a:solidFill>
              <a:latin typeface="游ゴシック" panose="020B0400000000000000" pitchFamily="50" charset="-128"/>
              <a:ea typeface="游ゴシック" panose="020B0400000000000000" pitchFamily="50" charset="-128"/>
            </a:endParaRPr>
          </a:p>
        </p:txBody>
      </p:sp>
      <p:pic>
        <p:nvPicPr>
          <p:cNvPr id="55" name="図 5">
            <a:extLst>
              <a:ext uri="{FF2B5EF4-FFF2-40B4-BE49-F238E27FC236}">
                <a16:creationId xmlns:a16="http://schemas.microsoft.com/office/drawing/2014/main" id="{A5236B77-393B-2AA5-3EBC-37A686F09A97}"/>
              </a:ext>
            </a:extLst>
          </p:cNvPr>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5132758" y="5093540"/>
            <a:ext cx="976312" cy="154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図 9">
            <a:extLst>
              <a:ext uri="{FF2B5EF4-FFF2-40B4-BE49-F238E27FC236}">
                <a16:creationId xmlns:a16="http://schemas.microsoft.com/office/drawing/2014/main" id="{2FFA15A7-B675-1A62-5599-FE2819D05D25}"/>
              </a:ext>
            </a:extLst>
          </p:cNvPr>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6194795" y="5092954"/>
            <a:ext cx="984250" cy="156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図 39">
            <a:extLst>
              <a:ext uri="{FF2B5EF4-FFF2-40B4-BE49-F238E27FC236}">
                <a16:creationId xmlns:a16="http://schemas.microsoft.com/office/drawing/2014/main" id="{6B4F0608-7531-E828-5127-180E9ED56CC3}"/>
              </a:ext>
            </a:extLst>
          </p:cNvPr>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8399833" y="5092954"/>
            <a:ext cx="979487" cy="156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object 184">
            <a:extLst>
              <a:ext uri="{FF2B5EF4-FFF2-40B4-BE49-F238E27FC236}">
                <a16:creationId xmlns:a16="http://schemas.microsoft.com/office/drawing/2014/main" id="{0A0BD0A5-10E7-111B-7F70-72C60165974C}"/>
              </a:ext>
            </a:extLst>
          </p:cNvPr>
          <p:cNvSpPr>
            <a:spLocks/>
          </p:cNvSpPr>
          <p:nvPr/>
        </p:nvSpPr>
        <p:spPr bwMode="auto">
          <a:xfrm rot="10800000">
            <a:off x="7447229" y="3086100"/>
            <a:ext cx="3024187" cy="57150"/>
          </a:xfrm>
          <a:custGeom>
            <a:avLst/>
            <a:gdLst>
              <a:gd name="T0" fmla="*/ 0 w 4271645"/>
              <a:gd name="T1" fmla="*/ 0 h 54880"/>
              <a:gd name="T2" fmla="*/ 22 w 4271645"/>
              <a:gd name="T3" fmla="*/ 0 h 54880"/>
              <a:gd name="T4" fmla="*/ 0 60000 65536"/>
              <a:gd name="T5" fmla="*/ 0 60000 65536"/>
              <a:gd name="T6" fmla="*/ 0 w 4271645"/>
              <a:gd name="T7" fmla="*/ 0 h 54880"/>
              <a:gd name="T8" fmla="*/ 4271645 w 4271645"/>
              <a:gd name="T9" fmla="*/ 0 h 54880"/>
            </a:gdLst>
            <a:ahLst/>
            <a:cxnLst>
              <a:cxn ang="T4">
                <a:pos x="T0" y="T1"/>
              </a:cxn>
              <a:cxn ang="T5">
                <a:pos x="T2" y="T3"/>
              </a:cxn>
            </a:cxnLst>
            <a:rect l="T6" t="T7" r="T8" b="T9"/>
            <a:pathLst>
              <a:path w="4271645" h="54880">
                <a:moveTo>
                  <a:pt x="0" y="0"/>
                </a:moveTo>
                <a:lnTo>
                  <a:pt x="4271327" y="0"/>
                </a:lnTo>
              </a:path>
            </a:pathLst>
          </a:custGeom>
          <a:noFill/>
          <a:ln w="5397">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latin typeface="游ゴシック" panose="020B0400000000000000" pitchFamily="50" charset="-128"/>
              <a:ea typeface="游ゴシック" panose="020B0400000000000000" pitchFamily="50" charset="-128"/>
            </a:endParaRPr>
          </a:p>
        </p:txBody>
      </p:sp>
      <p:sp>
        <p:nvSpPr>
          <p:cNvPr id="60" name="object 8">
            <a:extLst>
              <a:ext uri="{FF2B5EF4-FFF2-40B4-BE49-F238E27FC236}">
                <a16:creationId xmlns:a16="http://schemas.microsoft.com/office/drawing/2014/main" id="{DCFDE0D1-744A-AE31-8A60-6A6780B1764A}"/>
              </a:ext>
            </a:extLst>
          </p:cNvPr>
          <p:cNvSpPr txBox="1">
            <a:spLocks noChangeArrowheads="1"/>
          </p:cNvSpPr>
          <p:nvPr/>
        </p:nvSpPr>
        <p:spPr bwMode="auto">
          <a:xfrm>
            <a:off x="5107254" y="3052763"/>
            <a:ext cx="3014662" cy="1381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79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900" b="1">
                <a:solidFill>
                  <a:srgbClr val="535353"/>
                </a:solidFill>
                <a:latin typeface="游ゴシック" panose="020B0400000000000000" pitchFamily="50" charset="-128"/>
                <a:ea typeface="游ゴシック" panose="020B0400000000000000" pitchFamily="50" charset="-128"/>
                <a:cs typeface="ShinGoPro-Regular"/>
              </a:rPr>
              <a:t>■ラシッサ </a:t>
            </a:r>
            <a:r>
              <a:rPr lang="en-US" altLang="ja-JP" sz="900" b="1">
                <a:solidFill>
                  <a:srgbClr val="535353"/>
                </a:solidFill>
                <a:latin typeface="游ゴシック" panose="020B0400000000000000" pitchFamily="50" charset="-128"/>
                <a:ea typeface="游ゴシック" panose="020B0400000000000000" pitchFamily="50" charset="-128"/>
                <a:cs typeface="ShinGoPro-Regular"/>
              </a:rPr>
              <a:t>D</a:t>
            </a:r>
            <a:r>
              <a:rPr lang="ja-JP" altLang="en-US" sz="900" b="1">
                <a:solidFill>
                  <a:srgbClr val="535353"/>
                </a:solidFill>
                <a:latin typeface="游ゴシック" panose="020B0400000000000000" pitchFamily="50" charset="-128"/>
                <a:ea typeface="游ゴシック" panose="020B0400000000000000" pitchFamily="50" charset="-128"/>
                <a:cs typeface="ShinGoPro-Regular"/>
              </a:rPr>
              <a:t>フロア直張り防音床 </a:t>
            </a:r>
            <a:r>
              <a:rPr lang="ja-JP" altLang="ja-JP" sz="900" b="1">
                <a:solidFill>
                  <a:srgbClr val="535353"/>
                </a:solidFill>
                <a:latin typeface="游ゴシック" panose="020B0400000000000000" pitchFamily="50" charset="-128"/>
                <a:ea typeface="游ゴシック" panose="020B0400000000000000" pitchFamily="50" charset="-128"/>
                <a:cs typeface="ShinGoPro-Regular"/>
              </a:rPr>
              <a:t>カラーバリエーション</a:t>
            </a:r>
          </a:p>
        </p:txBody>
      </p:sp>
      <p:pic>
        <p:nvPicPr>
          <p:cNvPr id="61" name="図 25">
            <a:extLst>
              <a:ext uri="{FF2B5EF4-FFF2-40B4-BE49-F238E27FC236}">
                <a16:creationId xmlns:a16="http://schemas.microsoft.com/office/drawing/2014/main" id="{275F900B-37C5-8EAF-284A-67823CB4EBB2}"/>
              </a:ext>
            </a:extLst>
          </p:cNvPr>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5104079" y="3538329"/>
            <a:ext cx="984250"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 name="object 110">
            <a:extLst>
              <a:ext uri="{FF2B5EF4-FFF2-40B4-BE49-F238E27FC236}">
                <a16:creationId xmlns:a16="http://schemas.microsoft.com/office/drawing/2014/main" id="{92AA7196-A5D7-F1F7-29DA-33EF8FBB416B}"/>
              </a:ext>
            </a:extLst>
          </p:cNvPr>
          <p:cNvSpPr txBox="1">
            <a:spLocks noChangeArrowheads="1"/>
          </p:cNvSpPr>
          <p:nvPr/>
        </p:nvSpPr>
        <p:spPr bwMode="auto">
          <a:xfrm>
            <a:off x="5104079" y="3717716"/>
            <a:ext cx="841897" cy="179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游ゴシック" panose="020B0400000000000000" pitchFamily="50" charset="-128"/>
                <a:ea typeface="游ゴシック" panose="020B0400000000000000" pitchFamily="50" charset="-128"/>
              </a:rPr>
              <a:t>DW/</a:t>
            </a:r>
            <a:r>
              <a:rPr lang="ja-JP" altLang="en-US" sz="600" dirty="0">
                <a:solidFill>
                  <a:srgbClr val="171000"/>
                </a:solidFill>
                <a:latin typeface="游ゴシック" panose="020B0400000000000000" pitchFamily="50" charset="-128"/>
                <a:ea typeface="游ゴシック" panose="020B0400000000000000" pitchFamily="50" charset="-128"/>
              </a:rPr>
              <a:t>ホワイトペイント</a:t>
            </a:r>
            <a:r>
              <a:rPr lang="en-US" altLang="ja-JP" sz="700" dirty="0">
                <a:solidFill>
                  <a:srgbClr val="171000"/>
                </a:solidFill>
                <a:latin typeface="游ゴシック" panose="020B0400000000000000" pitchFamily="50" charset="-128"/>
                <a:ea typeface="游ゴシック" panose="020B0400000000000000" pitchFamily="50" charset="-128"/>
              </a:rPr>
              <a:t>F</a:t>
            </a:r>
          </a:p>
          <a:p>
            <a:pPr>
              <a:spcBef>
                <a:spcPct val="0"/>
              </a:spcBef>
              <a:buFont typeface="Arial" panose="020B0604020202020204" pitchFamily="34" charset="0"/>
              <a:buNone/>
            </a:pPr>
            <a:r>
              <a:rPr lang="ja-JP" altLang="en-US" sz="700" baseline="5000" dirty="0">
                <a:solidFill>
                  <a:srgbClr val="171000"/>
                </a:solidFill>
                <a:latin typeface="游ゴシック" panose="020B0400000000000000" pitchFamily="50" charset="-128"/>
                <a:ea typeface="游ゴシック" panose="020B0400000000000000" pitchFamily="50" charset="-128"/>
              </a:rPr>
              <a:t>（しっかり </a:t>
            </a:r>
            <a:r>
              <a:rPr lang="en-US" altLang="ja-JP" sz="700" baseline="5000" dirty="0">
                <a:solidFill>
                  <a:srgbClr val="171000"/>
                </a:solidFill>
                <a:latin typeface="游ゴシック" panose="020B0400000000000000" pitchFamily="50" charset="-128"/>
                <a:ea typeface="游ゴシック" panose="020B0400000000000000" pitchFamily="50" charset="-128"/>
              </a:rPr>
              <a:t>Foot feel）</a:t>
            </a:r>
            <a:endParaRPr lang="ja-JP" altLang="ja-JP" sz="700" baseline="5000" dirty="0">
              <a:solidFill>
                <a:srgbClr val="171000"/>
              </a:solidFill>
              <a:latin typeface="游ゴシック" panose="020B0400000000000000" pitchFamily="50" charset="-128"/>
              <a:ea typeface="游ゴシック" panose="020B0400000000000000" pitchFamily="50" charset="-128"/>
            </a:endParaRPr>
          </a:p>
        </p:txBody>
      </p:sp>
      <p:pic>
        <p:nvPicPr>
          <p:cNvPr id="63" name="図 26">
            <a:extLst>
              <a:ext uri="{FF2B5EF4-FFF2-40B4-BE49-F238E27FC236}">
                <a16:creationId xmlns:a16="http://schemas.microsoft.com/office/drawing/2014/main" id="{A5AAFA2A-D568-4958-3DD7-0CE3540AE973}"/>
              </a:ext>
            </a:extLst>
          </p:cNvPr>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6204216" y="3533566"/>
            <a:ext cx="982663" cy="2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 name="object 110">
            <a:extLst>
              <a:ext uri="{FF2B5EF4-FFF2-40B4-BE49-F238E27FC236}">
                <a16:creationId xmlns:a16="http://schemas.microsoft.com/office/drawing/2014/main" id="{DDA5293D-0253-CF3C-6E5F-72772B3A2191}"/>
              </a:ext>
            </a:extLst>
          </p:cNvPr>
          <p:cNvSpPr txBox="1">
            <a:spLocks noChangeArrowheads="1"/>
          </p:cNvSpPr>
          <p:nvPr/>
        </p:nvSpPr>
        <p:spPr bwMode="auto">
          <a:xfrm>
            <a:off x="6205804" y="3738354"/>
            <a:ext cx="1057275"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游ゴシック" panose="020B0400000000000000" pitchFamily="50" charset="-128"/>
                <a:ea typeface="游ゴシック" panose="020B0400000000000000" pitchFamily="50" charset="-128"/>
              </a:rPr>
              <a:t>D1/</a:t>
            </a:r>
            <a:r>
              <a:rPr lang="ja-JP" altLang="en-US" sz="600" dirty="0">
                <a:solidFill>
                  <a:srgbClr val="171000"/>
                </a:solidFill>
                <a:latin typeface="游ゴシック" panose="020B0400000000000000" pitchFamily="50" charset="-128"/>
                <a:ea typeface="游ゴシック" panose="020B0400000000000000" pitchFamily="50" charset="-128"/>
              </a:rPr>
              <a:t>イタリアンウォルナット</a:t>
            </a:r>
            <a:r>
              <a:rPr lang="en-US" altLang="ja-JP" sz="600" dirty="0">
                <a:solidFill>
                  <a:srgbClr val="171000"/>
                </a:solidFill>
                <a:latin typeface="游ゴシック" panose="020B0400000000000000" pitchFamily="50" charset="-128"/>
                <a:ea typeface="游ゴシック" panose="020B0400000000000000" pitchFamily="50" charset="-128"/>
              </a:rPr>
              <a:t>F</a:t>
            </a:r>
            <a:r>
              <a:rPr lang="ja-JP" altLang="en-US" sz="700" baseline="5000" dirty="0">
                <a:solidFill>
                  <a:srgbClr val="171000"/>
                </a:solidFill>
                <a:latin typeface="游ゴシック" panose="020B0400000000000000" pitchFamily="50" charset="-128"/>
                <a:ea typeface="游ゴシック" panose="020B0400000000000000" pitchFamily="50" charset="-128"/>
              </a:rPr>
              <a:t>（ほんのり </a:t>
            </a:r>
            <a:r>
              <a:rPr lang="en-US" altLang="ja-JP" sz="700" baseline="5000" dirty="0">
                <a:solidFill>
                  <a:srgbClr val="171000"/>
                </a:solidFill>
                <a:latin typeface="游ゴシック" panose="020B0400000000000000" pitchFamily="50" charset="-128"/>
                <a:ea typeface="游ゴシック" panose="020B0400000000000000" pitchFamily="50" charset="-128"/>
              </a:rPr>
              <a:t>Foot feel</a:t>
            </a:r>
            <a:r>
              <a:rPr lang="ja-JP" altLang="en-US" sz="700" baseline="5000" dirty="0">
                <a:solidFill>
                  <a:srgbClr val="171000"/>
                </a:solidFill>
                <a:latin typeface="游ゴシック" panose="020B0400000000000000" pitchFamily="50" charset="-128"/>
                <a:ea typeface="游ゴシック" panose="020B0400000000000000" pitchFamily="50" charset="-128"/>
              </a:rPr>
              <a:t>）</a:t>
            </a:r>
            <a:endParaRPr lang="ja-JP" altLang="ja-JP" sz="700" dirty="0">
              <a:latin typeface="游ゴシック" panose="020B0400000000000000" pitchFamily="50" charset="-128"/>
              <a:ea typeface="游ゴシック" panose="020B0400000000000000" pitchFamily="50" charset="-128"/>
            </a:endParaRPr>
          </a:p>
        </p:txBody>
      </p:sp>
      <p:pic>
        <p:nvPicPr>
          <p:cNvPr id="65" name="図 27">
            <a:extLst>
              <a:ext uri="{FF2B5EF4-FFF2-40B4-BE49-F238E27FC236}">
                <a16:creationId xmlns:a16="http://schemas.microsoft.com/office/drawing/2014/main" id="{98815234-69B7-A568-35EE-890F7CF4A002}"/>
              </a:ext>
            </a:extLst>
          </p:cNvPr>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7309116" y="3533566"/>
            <a:ext cx="982663"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object 110">
            <a:extLst>
              <a:ext uri="{FF2B5EF4-FFF2-40B4-BE49-F238E27FC236}">
                <a16:creationId xmlns:a16="http://schemas.microsoft.com/office/drawing/2014/main" id="{3272ED91-3645-217C-1BB9-57EA38083290}"/>
              </a:ext>
            </a:extLst>
          </p:cNvPr>
          <p:cNvSpPr txBox="1">
            <a:spLocks noChangeArrowheads="1"/>
          </p:cNvSpPr>
          <p:nvPr/>
        </p:nvSpPr>
        <p:spPr bwMode="auto">
          <a:xfrm>
            <a:off x="7317158" y="3750345"/>
            <a:ext cx="977900" cy="164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游ゴシック" panose="020B0400000000000000" pitchFamily="50" charset="-128"/>
                <a:ea typeface="游ゴシック" panose="020B0400000000000000" pitchFamily="50" charset="-128"/>
              </a:rPr>
              <a:t>DX/</a:t>
            </a:r>
            <a:r>
              <a:rPr lang="ja-JP" altLang="en-US" sz="600" dirty="0">
                <a:solidFill>
                  <a:srgbClr val="171000"/>
                </a:solidFill>
                <a:latin typeface="游ゴシック" panose="020B0400000000000000" pitchFamily="50" charset="-128"/>
                <a:ea typeface="游ゴシック" panose="020B0400000000000000" pitchFamily="50" charset="-128"/>
              </a:rPr>
              <a:t>チェスナット</a:t>
            </a:r>
            <a:r>
              <a:rPr lang="en-US" altLang="ja-JP" sz="600" dirty="0">
                <a:solidFill>
                  <a:srgbClr val="171000"/>
                </a:solidFill>
                <a:latin typeface="游ゴシック" panose="020B0400000000000000" pitchFamily="50" charset="-128"/>
                <a:ea typeface="游ゴシック" panose="020B0400000000000000" pitchFamily="50" charset="-128"/>
              </a:rPr>
              <a:t>F</a:t>
            </a:r>
          </a:p>
          <a:p>
            <a:pPr>
              <a:spcBef>
                <a:spcPct val="0"/>
              </a:spcBef>
              <a:buFont typeface="Arial" panose="020B0604020202020204" pitchFamily="34" charset="0"/>
              <a:buNone/>
            </a:pPr>
            <a:r>
              <a:rPr lang="ja-JP" altLang="en-US" sz="700" baseline="5000" dirty="0">
                <a:solidFill>
                  <a:srgbClr val="171000"/>
                </a:solidFill>
                <a:latin typeface="游ゴシック" panose="020B0400000000000000" pitchFamily="50" charset="-128"/>
                <a:ea typeface="游ゴシック" panose="020B0400000000000000" pitchFamily="50" charset="-128"/>
              </a:rPr>
              <a:t>（しっかり </a:t>
            </a:r>
            <a:r>
              <a:rPr lang="en-US" altLang="ja-JP" sz="700" baseline="5000" dirty="0">
                <a:solidFill>
                  <a:srgbClr val="171000"/>
                </a:solidFill>
                <a:latin typeface="游ゴシック" panose="020B0400000000000000" pitchFamily="50" charset="-128"/>
                <a:ea typeface="游ゴシック" panose="020B0400000000000000" pitchFamily="50" charset="-128"/>
              </a:rPr>
              <a:t>Foot feel</a:t>
            </a:r>
            <a:r>
              <a:rPr lang="ja-JP" altLang="en-US" sz="700" baseline="5000" dirty="0">
                <a:solidFill>
                  <a:srgbClr val="171000"/>
                </a:solidFill>
                <a:latin typeface="游ゴシック" panose="020B0400000000000000" pitchFamily="50" charset="-128"/>
                <a:ea typeface="游ゴシック" panose="020B0400000000000000" pitchFamily="50" charset="-128"/>
              </a:rPr>
              <a:t>）</a:t>
            </a:r>
            <a:endParaRPr lang="ja-JP" altLang="ja-JP" sz="700" baseline="5000" dirty="0">
              <a:solidFill>
                <a:srgbClr val="171000"/>
              </a:solidFill>
              <a:latin typeface="游ゴシック" panose="020B0400000000000000" pitchFamily="50" charset="-128"/>
              <a:ea typeface="游ゴシック" panose="020B0400000000000000" pitchFamily="50" charset="-128"/>
            </a:endParaRPr>
          </a:p>
        </p:txBody>
      </p:sp>
      <p:pic>
        <p:nvPicPr>
          <p:cNvPr id="67" name="図 28">
            <a:extLst>
              <a:ext uri="{FF2B5EF4-FFF2-40B4-BE49-F238E27FC236}">
                <a16:creationId xmlns:a16="http://schemas.microsoft.com/office/drawing/2014/main" id="{75B5E668-7E78-77D5-0A61-FD17F1D6FA10}"/>
              </a:ext>
            </a:extLst>
          </p:cNvPr>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8377504" y="3528804"/>
            <a:ext cx="982662"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 name="object 110">
            <a:extLst>
              <a:ext uri="{FF2B5EF4-FFF2-40B4-BE49-F238E27FC236}">
                <a16:creationId xmlns:a16="http://schemas.microsoft.com/office/drawing/2014/main" id="{4379C6FB-F4AC-B4FB-6F65-984A6DE8C464}"/>
              </a:ext>
            </a:extLst>
          </p:cNvPr>
          <p:cNvSpPr txBox="1">
            <a:spLocks noChangeArrowheads="1"/>
          </p:cNvSpPr>
          <p:nvPr/>
        </p:nvSpPr>
        <p:spPr bwMode="auto">
          <a:xfrm>
            <a:off x="8382741" y="3730013"/>
            <a:ext cx="97790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游ゴシック" panose="020B0400000000000000" pitchFamily="50" charset="-128"/>
                <a:ea typeface="游ゴシック" panose="020B0400000000000000" pitchFamily="50" charset="-128"/>
              </a:rPr>
              <a:t>DJ/</a:t>
            </a:r>
            <a:r>
              <a:rPr lang="ja-JP" altLang="en-US" sz="600" dirty="0">
                <a:solidFill>
                  <a:srgbClr val="171000"/>
                </a:solidFill>
                <a:latin typeface="游ゴシック" panose="020B0400000000000000" pitchFamily="50" charset="-128"/>
                <a:ea typeface="游ゴシック" panose="020B0400000000000000" pitchFamily="50" charset="-128"/>
              </a:rPr>
              <a:t>ホワイトオーク</a:t>
            </a:r>
            <a:r>
              <a:rPr lang="en-US" altLang="ja-JP" sz="600" dirty="0">
                <a:solidFill>
                  <a:srgbClr val="171000"/>
                </a:solidFill>
                <a:latin typeface="游ゴシック" panose="020B0400000000000000" pitchFamily="50" charset="-128"/>
                <a:ea typeface="游ゴシック" panose="020B0400000000000000" pitchFamily="50" charset="-128"/>
              </a:rPr>
              <a:t>F</a:t>
            </a:r>
          </a:p>
          <a:p>
            <a:pPr>
              <a:spcBef>
                <a:spcPct val="0"/>
              </a:spcBef>
              <a:buFont typeface="Arial" panose="020B0604020202020204" pitchFamily="34" charset="0"/>
              <a:buNone/>
            </a:pPr>
            <a:r>
              <a:rPr lang="ja-JP" altLang="en-US" sz="700" baseline="5000" dirty="0">
                <a:solidFill>
                  <a:srgbClr val="171000"/>
                </a:solidFill>
                <a:latin typeface="游ゴシック" panose="020B0400000000000000" pitchFamily="50" charset="-128"/>
                <a:ea typeface="游ゴシック" panose="020B0400000000000000" pitchFamily="50" charset="-128"/>
              </a:rPr>
              <a:t>（ほんのり </a:t>
            </a:r>
            <a:r>
              <a:rPr lang="en-US" altLang="ja-JP" sz="700" baseline="5000" dirty="0">
                <a:solidFill>
                  <a:srgbClr val="171000"/>
                </a:solidFill>
                <a:latin typeface="游ゴシック" panose="020B0400000000000000" pitchFamily="50" charset="-128"/>
                <a:ea typeface="游ゴシック" panose="020B0400000000000000" pitchFamily="50" charset="-128"/>
              </a:rPr>
              <a:t>Foot feel</a:t>
            </a:r>
            <a:r>
              <a:rPr lang="ja-JP" altLang="en-US" sz="700" baseline="5000" dirty="0">
                <a:solidFill>
                  <a:srgbClr val="171000"/>
                </a:solidFill>
                <a:latin typeface="游ゴシック" panose="020B0400000000000000" pitchFamily="50" charset="-128"/>
                <a:ea typeface="游ゴシック" panose="020B0400000000000000" pitchFamily="50" charset="-128"/>
              </a:rPr>
              <a:t>）</a:t>
            </a:r>
            <a:endParaRPr lang="ja-JP" altLang="ja-JP" sz="700" dirty="0">
              <a:latin typeface="游ゴシック" panose="020B0400000000000000" pitchFamily="50" charset="-128"/>
              <a:ea typeface="游ゴシック" panose="020B0400000000000000" pitchFamily="50" charset="-128"/>
            </a:endParaRPr>
          </a:p>
        </p:txBody>
      </p:sp>
      <p:pic>
        <p:nvPicPr>
          <p:cNvPr id="69" name="図 30">
            <a:extLst>
              <a:ext uri="{FF2B5EF4-FFF2-40B4-BE49-F238E27FC236}">
                <a16:creationId xmlns:a16="http://schemas.microsoft.com/office/drawing/2014/main" id="{7DC4BB60-9D65-D734-6583-66BA769E6651}"/>
              </a:ext>
            </a:extLst>
          </p:cNvPr>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5092966" y="3933958"/>
            <a:ext cx="984250"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 name="object 110">
            <a:extLst>
              <a:ext uri="{FF2B5EF4-FFF2-40B4-BE49-F238E27FC236}">
                <a16:creationId xmlns:a16="http://schemas.microsoft.com/office/drawing/2014/main" id="{4E7DE06E-C547-8EB7-1618-A2EE0F957772}"/>
              </a:ext>
            </a:extLst>
          </p:cNvPr>
          <p:cNvSpPr txBox="1">
            <a:spLocks noChangeArrowheads="1"/>
          </p:cNvSpPr>
          <p:nvPr/>
        </p:nvSpPr>
        <p:spPr bwMode="auto">
          <a:xfrm>
            <a:off x="5092966" y="4116520"/>
            <a:ext cx="974725"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游ゴシック" panose="020B0400000000000000" pitchFamily="50" charset="-128"/>
                <a:ea typeface="游ゴシック" panose="020B0400000000000000" pitchFamily="50" charset="-128"/>
              </a:rPr>
              <a:t>D2/</a:t>
            </a:r>
            <a:r>
              <a:rPr lang="ja-JP" altLang="en-US" sz="600" dirty="0">
                <a:solidFill>
                  <a:srgbClr val="171000"/>
                </a:solidFill>
                <a:latin typeface="游ゴシック" panose="020B0400000000000000" pitchFamily="50" charset="-128"/>
                <a:ea typeface="游ゴシック" panose="020B0400000000000000" pitchFamily="50" charset="-128"/>
              </a:rPr>
              <a:t>メープル</a:t>
            </a:r>
            <a:r>
              <a:rPr lang="en-US" altLang="ja-JP" sz="600" dirty="0">
                <a:solidFill>
                  <a:srgbClr val="171000"/>
                </a:solidFill>
                <a:latin typeface="游ゴシック" panose="020B0400000000000000" pitchFamily="50" charset="-128"/>
                <a:ea typeface="游ゴシック" panose="020B0400000000000000" pitchFamily="50" charset="-128"/>
              </a:rPr>
              <a:t>F</a:t>
            </a:r>
          </a:p>
          <a:p>
            <a:pPr>
              <a:spcBef>
                <a:spcPct val="0"/>
              </a:spcBef>
              <a:buFont typeface="Arial" panose="020B0604020202020204" pitchFamily="34" charset="0"/>
              <a:buNone/>
            </a:pPr>
            <a:r>
              <a:rPr lang="ja-JP" altLang="en-US" sz="600" baseline="5000" dirty="0">
                <a:solidFill>
                  <a:srgbClr val="171000"/>
                </a:solidFill>
                <a:latin typeface="游ゴシック" panose="020B0400000000000000" pitchFamily="50" charset="-128"/>
                <a:ea typeface="游ゴシック" panose="020B0400000000000000" pitchFamily="50" charset="-128"/>
              </a:rPr>
              <a:t>（さらっと </a:t>
            </a:r>
            <a:r>
              <a:rPr lang="en-US" altLang="ja-JP" sz="600" baseline="5000" dirty="0">
                <a:solidFill>
                  <a:srgbClr val="171000"/>
                </a:solidFill>
                <a:latin typeface="游ゴシック" panose="020B0400000000000000" pitchFamily="50" charset="-128"/>
                <a:ea typeface="游ゴシック" panose="020B0400000000000000" pitchFamily="50" charset="-128"/>
              </a:rPr>
              <a:t>Foot feel</a:t>
            </a:r>
            <a:r>
              <a:rPr lang="ja-JP" altLang="en-US" sz="600" baseline="5000" dirty="0">
                <a:solidFill>
                  <a:srgbClr val="171000"/>
                </a:solidFill>
                <a:latin typeface="游ゴシック" panose="020B0400000000000000" pitchFamily="50" charset="-128"/>
                <a:ea typeface="游ゴシック" panose="020B0400000000000000" pitchFamily="50" charset="-128"/>
              </a:rPr>
              <a:t>）</a:t>
            </a:r>
            <a:endParaRPr lang="ja-JP" altLang="ja-JP" sz="600" baseline="5000" dirty="0">
              <a:solidFill>
                <a:srgbClr val="171000"/>
              </a:solidFill>
              <a:latin typeface="游ゴシック" panose="020B0400000000000000" pitchFamily="50" charset="-128"/>
              <a:ea typeface="游ゴシック" panose="020B0400000000000000" pitchFamily="50" charset="-128"/>
            </a:endParaRPr>
          </a:p>
        </p:txBody>
      </p:sp>
      <p:sp>
        <p:nvSpPr>
          <p:cNvPr id="71" name="object 110">
            <a:extLst>
              <a:ext uri="{FF2B5EF4-FFF2-40B4-BE49-F238E27FC236}">
                <a16:creationId xmlns:a16="http://schemas.microsoft.com/office/drawing/2014/main" id="{34B21EF1-76BA-578A-6C06-9B240A5FA393}"/>
              </a:ext>
            </a:extLst>
          </p:cNvPr>
          <p:cNvSpPr txBox="1">
            <a:spLocks noChangeArrowheads="1"/>
          </p:cNvSpPr>
          <p:nvPr/>
        </p:nvSpPr>
        <p:spPr bwMode="auto">
          <a:xfrm>
            <a:off x="6216916" y="4119563"/>
            <a:ext cx="97155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游ゴシック" panose="020B0400000000000000" pitchFamily="50" charset="-128"/>
                <a:ea typeface="游ゴシック" panose="020B0400000000000000" pitchFamily="50" charset="-128"/>
              </a:rPr>
              <a:t>EH/</a:t>
            </a:r>
            <a:r>
              <a:rPr lang="ja-JP" altLang="en-US" sz="600" dirty="0">
                <a:solidFill>
                  <a:srgbClr val="171000"/>
                </a:solidFill>
                <a:latin typeface="游ゴシック" panose="020B0400000000000000" pitchFamily="50" charset="-128"/>
                <a:ea typeface="游ゴシック" panose="020B0400000000000000" pitchFamily="50" charset="-128"/>
              </a:rPr>
              <a:t>テンダーオーク</a:t>
            </a:r>
            <a:r>
              <a:rPr lang="en-US" altLang="ja-JP" sz="600" dirty="0">
                <a:solidFill>
                  <a:srgbClr val="171000"/>
                </a:solidFill>
                <a:latin typeface="游ゴシック" panose="020B0400000000000000" pitchFamily="50" charset="-128"/>
                <a:ea typeface="游ゴシック" panose="020B0400000000000000" pitchFamily="50" charset="-128"/>
              </a:rPr>
              <a:t>F</a:t>
            </a:r>
          </a:p>
          <a:p>
            <a:pPr>
              <a:spcBef>
                <a:spcPct val="0"/>
              </a:spcBef>
              <a:buFont typeface="Arial" panose="020B0604020202020204" pitchFamily="34" charset="0"/>
              <a:buNone/>
            </a:pPr>
            <a:r>
              <a:rPr lang="ja-JP" altLang="en-US" sz="600" baseline="5000" dirty="0">
                <a:solidFill>
                  <a:srgbClr val="171000"/>
                </a:solidFill>
                <a:latin typeface="游ゴシック" panose="020B0400000000000000" pitchFamily="50" charset="-128"/>
                <a:ea typeface="游ゴシック" panose="020B0400000000000000" pitchFamily="50" charset="-128"/>
              </a:rPr>
              <a:t>（ほんのり </a:t>
            </a:r>
            <a:r>
              <a:rPr lang="en-US" altLang="ja-JP" sz="600" baseline="5000" dirty="0">
                <a:solidFill>
                  <a:srgbClr val="171000"/>
                </a:solidFill>
                <a:latin typeface="游ゴシック" panose="020B0400000000000000" pitchFamily="50" charset="-128"/>
                <a:ea typeface="游ゴシック" panose="020B0400000000000000" pitchFamily="50" charset="-128"/>
              </a:rPr>
              <a:t>Foot feel</a:t>
            </a:r>
            <a:r>
              <a:rPr lang="ja-JP" altLang="en-US" sz="600" baseline="5000" dirty="0">
                <a:solidFill>
                  <a:srgbClr val="171000"/>
                </a:solidFill>
                <a:latin typeface="游ゴシック" panose="020B0400000000000000" pitchFamily="50" charset="-128"/>
                <a:ea typeface="游ゴシック" panose="020B0400000000000000" pitchFamily="50" charset="-128"/>
              </a:rPr>
              <a:t>）</a:t>
            </a:r>
            <a:endParaRPr lang="ja-JP" altLang="ja-JP" sz="600" dirty="0">
              <a:latin typeface="游ゴシック" panose="020B0400000000000000" pitchFamily="50" charset="-128"/>
              <a:ea typeface="游ゴシック" panose="020B0400000000000000" pitchFamily="50" charset="-128"/>
            </a:endParaRPr>
          </a:p>
        </p:txBody>
      </p:sp>
      <p:pic>
        <p:nvPicPr>
          <p:cNvPr id="72" name="図 32">
            <a:extLst>
              <a:ext uri="{FF2B5EF4-FFF2-40B4-BE49-F238E27FC236}">
                <a16:creationId xmlns:a16="http://schemas.microsoft.com/office/drawing/2014/main" id="{8C1FC5D3-EBA9-BF6B-5451-64E67A9794DA}"/>
              </a:ext>
            </a:extLst>
          </p:cNvPr>
          <p:cNvPicPr>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7317054" y="3938588"/>
            <a:ext cx="982662"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 name="object 110">
            <a:extLst>
              <a:ext uri="{FF2B5EF4-FFF2-40B4-BE49-F238E27FC236}">
                <a16:creationId xmlns:a16="http://schemas.microsoft.com/office/drawing/2014/main" id="{4A0B594A-FAB1-6958-39B4-5578866F7DA7}"/>
              </a:ext>
            </a:extLst>
          </p:cNvPr>
          <p:cNvSpPr txBox="1">
            <a:spLocks noChangeArrowheads="1"/>
          </p:cNvSpPr>
          <p:nvPr/>
        </p:nvSpPr>
        <p:spPr bwMode="auto">
          <a:xfrm>
            <a:off x="7315466" y="4121150"/>
            <a:ext cx="9779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游ゴシック" panose="020B0400000000000000" pitchFamily="50" charset="-128"/>
                <a:ea typeface="游ゴシック" panose="020B0400000000000000" pitchFamily="50" charset="-128"/>
              </a:rPr>
              <a:t>DY/</a:t>
            </a:r>
            <a:r>
              <a:rPr lang="ja-JP" altLang="en-US" sz="600" dirty="0">
                <a:solidFill>
                  <a:srgbClr val="171000"/>
                </a:solidFill>
                <a:latin typeface="游ゴシック" panose="020B0400000000000000" pitchFamily="50" charset="-128"/>
                <a:ea typeface="游ゴシック" panose="020B0400000000000000" pitchFamily="50" charset="-128"/>
              </a:rPr>
              <a:t>チェリー</a:t>
            </a:r>
            <a:r>
              <a:rPr lang="en-US" altLang="ja-JP" sz="600" dirty="0">
                <a:solidFill>
                  <a:srgbClr val="171000"/>
                </a:solidFill>
                <a:latin typeface="游ゴシック" panose="020B0400000000000000" pitchFamily="50" charset="-128"/>
                <a:ea typeface="游ゴシック" panose="020B0400000000000000" pitchFamily="50" charset="-128"/>
              </a:rPr>
              <a:t>F</a:t>
            </a:r>
          </a:p>
          <a:p>
            <a:pPr>
              <a:spcBef>
                <a:spcPct val="0"/>
              </a:spcBef>
              <a:buFont typeface="Arial" panose="020B0604020202020204" pitchFamily="34" charset="0"/>
              <a:buNone/>
            </a:pPr>
            <a:r>
              <a:rPr lang="ja-JP" altLang="en-US" sz="600" baseline="5000" dirty="0">
                <a:solidFill>
                  <a:srgbClr val="171000"/>
                </a:solidFill>
                <a:latin typeface="游ゴシック" panose="020B0400000000000000" pitchFamily="50" charset="-128"/>
                <a:ea typeface="游ゴシック" panose="020B0400000000000000" pitchFamily="50" charset="-128"/>
              </a:rPr>
              <a:t>（さらっと </a:t>
            </a:r>
            <a:r>
              <a:rPr lang="en-US" altLang="ja-JP" sz="600" baseline="5000" dirty="0">
                <a:solidFill>
                  <a:srgbClr val="171000"/>
                </a:solidFill>
                <a:latin typeface="游ゴシック" panose="020B0400000000000000" pitchFamily="50" charset="-128"/>
                <a:ea typeface="游ゴシック" panose="020B0400000000000000" pitchFamily="50" charset="-128"/>
              </a:rPr>
              <a:t>Foot feel</a:t>
            </a:r>
            <a:r>
              <a:rPr lang="ja-JP" altLang="en-US" sz="600" baseline="5000" dirty="0">
                <a:solidFill>
                  <a:srgbClr val="171000"/>
                </a:solidFill>
                <a:latin typeface="游ゴシック" panose="020B0400000000000000" pitchFamily="50" charset="-128"/>
                <a:ea typeface="游ゴシック" panose="020B0400000000000000" pitchFamily="50" charset="-128"/>
              </a:rPr>
              <a:t>）</a:t>
            </a:r>
            <a:endParaRPr lang="ja-JP" altLang="ja-JP" sz="600" baseline="5000" dirty="0">
              <a:solidFill>
                <a:srgbClr val="171000"/>
              </a:solidFill>
              <a:latin typeface="游ゴシック" panose="020B0400000000000000" pitchFamily="50" charset="-128"/>
              <a:ea typeface="游ゴシック" panose="020B0400000000000000" pitchFamily="50" charset="-128"/>
            </a:endParaRPr>
          </a:p>
          <a:p>
            <a:pPr>
              <a:spcBef>
                <a:spcPct val="0"/>
              </a:spcBef>
              <a:buFontTx/>
              <a:buNone/>
            </a:pPr>
            <a:endParaRPr lang="ja-JP" altLang="ja-JP" sz="600" dirty="0">
              <a:latin typeface="游ゴシック" panose="020B0400000000000000" pitchFamily="50" charset="-128"/>
              <a:ea typeface="游ゴシック" panose="020B0400000000000000" pitchFamily="50" charset="-128"/>
            </a:endParaRPr>
          </a:p>
        </p:txBody>
      </p:sp>
      <p:sp>
        <p:nvSpPr>
          <p:cNvPr id="75" name="object 110">
            <a:extLst>
              <a:ext uri="{FF2B5EF4-FFF2-40B4-BE49-F238E27FC236}">
                <a16:creationId xmlns:a16="http://schemas.microsoft.com/office/drawing/2014/main" id="{E6C1E7AC-558C-5B5F-0B86-EEF9B0E80706}"/>
              </a:ext>
            </a:extLst>
          </p:cNvPr>
          <p:cNvSpPr txBox="1">
            <a:spLocks noChangeArrowheads="1"/>
          </p:cNvSpPr>
          <p:nvPr/>
        </p:nvSpPr>
        <p:spPr bwMode="auto">
          <a:xfrm>
            <a:off x="8398141" y="4119932"/>
            <a:ext cx="97155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600" dirty="0">
                <a:solidFill>
                  <a:srgbClr val="171000"/>
                </a:solidFill>
                <a:latin typeface="游ゴシック" panose="020B0400000000000000" pitchFamily="50" charset="-128"/>
                <a:ea typeface="游ゴシック" panose="020B0400000000000000" pitchFamily="50" charset="-128"/>
              </a:rPr>
              <a:t>DK/</a:t>
            </a:r>
            <a:r>
              <a:rPr lang="ja-JP" altLang="en-US" sz="600" dirty="0">
                <a:solidFill>
                  <a:srgbClr val="171000"/>
                </a:solidFill>
                <a:latin typeface="游ゴシック" panose="020B0400000000000000" pitchFamily="50" charset="-128"/>
                <a:ea typeface="游ゴシック" panose="020B0400000000000000" pitchFamily="50" charset="-128"/>
              </a:rPr>
              <a:t>ナチュラルオーク</a:t>
            </a:r>
            <a:r>
              <a:rPr lang="en-US" altLang="ja-JP" sz="600" dirty="0">
                <a:solidFill>
                  <a:srgbClr val="171000"/>
                </a:solidFill>
                <a:latin typeface="游ゴシック" panose="020B0400000000000000" pitchFamily="50" charset="-128"/>
                <a:ea typeface="游ゴシック" panose="020B0400000000000000" pitchFamily="50" charset="-128"/>
              </a:rPr>
              <a:t>F</a:t>
            </a:r>
          </a:p>
          <a:p>
            <a:pPr>
              <a:spcBef>
                <a:spcPct val="0"/>
              </a:spcBef>
              <a:buFontTx/>
              <a:buNone/>
            </a:pPr>
            <a:r>
              <a:rPr lang="ja-JP" altLang="en-US" sz="600" baseline="5000" dirty="0">
                <a:solidFill>
                  <a:srgbClr val="171000"/>
                </a:solidFill>
                <a:latin typeface="游ゴシック" panose="020B0400000000000000" pitchFamily="50" charset="-128"/>
                <a:ea typeface="游ゴシック" panose="020B0400000000000000" pitchFamily="50" charset="-128"/>
              </a:rPr>
              <a:t>（ほんのり </a:t>
            </a:r>
            <a:r>
              <a:rPr lang="en-US" altLang="ja-JP" sz="600" baseline="5000" dirty="0">
                <a:solidFill>
                  <a:srgbClr val="171000"/>
                </a:solidFill>
                <a:latin typeface="游ゴシック" panose="020B0400000000000000" pitchFamily="50" charset="-128"/>
                <a:ea typeface="游ゴシック" panose="020B0400000000000000" pitchFamily="50" charset="-128"/>
              </a:rPr>
              <a:t>Foot feel</a:t>
            </a:r>
            <a:r>
              <a:rPr lang="ja-JP" altLang="en-US" sz="600" baseline="5000" dirty="0">
                <a:solidFill>
                  <a:srgbClr val="171000"/>
                </a:solidFill>
                <a:latin typeface="游ゴシック" panose="020B0400000000000000" pitchFamily="50" charset="-128"/>
                <a:ea typeface="游ゴシック" panose="020B0400000000000000" pitchFamily="50" charset="-128"/>
              </a:rPr>
              <a:t>）</a:t>
            </a:r>
            <a:endParaRPr lang="ja-JP" altLang="ja-JP" sz="700" dirty="0">
              <a:latin typeface="游ゴシック" panose="020B0400000000000000" pitchFamily="50" charset="-128"/>
              <a:ea typeface="游ゴシック" panose="020B0400000000000000" pitchFamily="50" charset="-128"/>
            </a:endParaRPr>
          </a:p>
        </p:txBody>
      </p:sp>
      <p:pic>
        <p:nvPicPr>
          <p:cNvPr id="76" name="図 34">
            <a:extLst>
              <a:ext uri="{FF2B5EF4-FFF2-40B4-BE49-F238E27FC236}">
                <a16:creationId xmlns:a16="http://schemas.microsoft.com/office/drawing/2014/main" id="{B5281B29-F653-DFB8-73F2-CDB9F12BE5B9}"/>
              </a:ext>
            </a:extLst>
          </p:cNvPr>
          <p:cNvPicPr>
            <a:picLocks noChangeAspect="1"/>
          </p:cNvPicPr>
          <p:nvPr/>
        </p:nvPicPr>
        <p:blipFill>
          <a:blip r:embed="rId22">
            <a:extLst>
              <a:ext uri="{28A0092B-C50C-407E-A947-70E740481C1C}">
                <a14:useLocalDpi xmlns:a14="http://schemas.microsoft.com/office/drawing/2010/main" val="0"/>
              </a:ext>
            </a:extLst>
          </a:blip>
          <a:srcRect/>
          <a:stretch>
            <a:fillRect/>
          </a:stretch>
        </p:blipFill>
        <p:spPr bwMode="auto">
          <a:xfrm>
            <a:off x="6201041" y="4327975"/>
            <a:ext cx="1003300"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 name="object 110">
            <a:extLst>
              <a:ext uri="{FF2B5EF4-FFF2-40B4-BE49-F238E27FC236}">
                <a16:creationId xmlns:a16="http://schemas.microsoft.com/office/drawing/2014/main" id="{6D23CA0B-59AA-FFDB-71DD-ABF5DB0E60D3}"/>
              </a:ext>
            </a:extLst>
          </p:cNvPr>
          <p:cNvSpPr txBox="1">
            <a:spLocks noChangeArrowheads="1"/>
          </p:cNvSpPr>
          <p:nvPr/>
        </p:nvSpPr>
        <p:spPr bwMode="auto">
          <a:xfrm>
            <a:off x="6189400" y="4524826"/>
            <a:ext cx="973137"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游ゴシック" panose="020B0400000000000000" pitchFamily="50" charset="-128"/>
                <a:ea typeface="游ゴシック" panose="020B0400000000000000" pitchFamily="50" charset="-128"/>
              </a:rPr>
              <a:t>DZ/</a:t>
            </a:r>
            <a:r>
              <a:rPr lang="ja-JP" altLang="en-US" sz="600" dirty="0">
                <a:solidFill>
                  <a:srgbClr val="171000"/>
                </a:solidFill>
                <a:latin typeface="游ゴシック" panose="020B0400000000000000" pitchFamily="50" charset="-128"/>
                <a:ea typeface="游ゴシック" panose="020B0400000000000000" pitchFamily="50" charset="-128"/>
              </a:rPr>
              <a:t>ウォルナット</a:t>
            </a:r>
            <a:r>
              <a:rPr lang="en-US" altLang="ja-JP" sz="600" dirty="0">
                <a:solidFill>
                  <a:srgbClr val="171000"/>
                </a:solidFill>
                <a:latin typeface="游ゴシック" panose="020B0400000000000000" pitchFamily="50" charset="-128"/>
                <a:ea typeface="游ゴシック" panose="020B0400000000000000" pitchFamily="50" charset="-128"/>
              </a:rPr>
              <a:t>F</a:t>
            </a:r>
          </a:p>
          <a:p>
            <a:pPr>
              <a:spcBef>
                <a:spcPct val="0"/>
              </a:spcBef>
              <a:buFont typeface="Arial" panose="020B0604020202020204" pitchFamily="34" charset="0"/>
              <a:buNone/>
            </a:pPr>
            <a:r>
              <a:rPr lang="ja-JP" altLang="en-US" sz="600" baseline="5000" dirty="0">
                <a:solidFill>
                  <a:srgbClr val="171000"/>
                </a:solidFill>
                <a:latin typeface="游ゴシック" panose="020B0400000000000000" pitchFamily="50" charset="-128"/>
                <a:ea typeface="游ゴシック" panose="020B0400000000000000" pitchFamily="50" charset="-128"/>
              </a:rPr>
              <a:t>（ほんのり </a:t>
            </a:r>
            <a:r>
              <a:rPr lang="en-US" altLang="ja-JP" sz="600" baseline="5000" dirty="0">
                <a:solidFill>
                  <a:srgbClr val="171000"/>
                </a:solidFill>
                <a:latin typeface="游ゴシック" panose="020B0400000000000000" pitchFamily="50" charset="-128"/>
                <a:ea typeface="游ゴシック" panose="020B0400000000000000" pitchFamily="50" charset="-128"/>
              </a:rPr>
              <a:t>Foot feel</a:t>
            </a:r>
            <a:r>
              <a:rPr lang="ja-JP" altLang="en-US" sz="600" baseline="5000" dirty="0">
                <a:solidFill>
                  <a:srgbClr val="171000"/>
                </a:solidFill>
                <a:latin typeface="游ゴシック" panose="020B0400000000000000" pitchFamily="50" charset="-128"/>
                <a:ea typeface="游ゴシック" panose="020B0400000000000000" pitchFamily="50" charset="-128"/>
              </a:rPr>
              <a:t>）</a:t>
            </a:r>
            <a:endParaRPr lang="ja-JP" altLang="ja-JP" sz="600" baseline="5000" dirty="0">
              <a:solidFill>
                <a:srgbClr val="171000"/>
              </a:solidFill>
              <a:latin typeface="游ゴシック" panose="020B0400000000000000" pitchFamily="50" charset="-128"/>
              <a:ea typeface="游ゴシック" panose="020B0400000000000000" pitchFamily="50" charset="-128"/>
            </a:endParaRPr>
          </a:p>
        </p:txBody>
      </p:sp>
      <p:sp>
        <p:nvSpPr>
          <p:cNvPr id="78" name="object 184">
            <a:extLst>
              <a:ext uri="{FF2B5EF4-FFF2-40B4-BE49-F238E27FC236}">
                <a16:creationId xmlns:a16="http://schemas.microsoft.com/office/drawing/2014/main" id="{CAE87434-70EE-2A22-4EB9-4393C06E4C10}"/>
              </a:ext>
            </a:extLst>
          </p:cNvPr>
          <p:cNvSpPr>
            <a:spLocks/>
          </p:cNvSpPr>
          <p:nvPr/>
        </p:nvSpPr>
        <p:spPr bwMode="auto">
          <a:xfrm rot="10800000">
            <a:off x="7477391" y="2165815"/>
            <a:ext cx="3024188" cy="46037"/>
          </a:xfrm>
          <a:custGeom>
            <a:avLst/>
            <a:gdLst>
              <a:gd name="T0" fmla="*/ 0 w 4271645"/>
              <a:gd name="T1" fmla="*/ 0 h 54880"/>
              <a:gd name="T2" fmla="*/ 22 w 4271645"/>
              <a:gd name="T3" fmla="*/ 0 h 54880"/>
              <a:gd name="T4" fmla="*/ 0 60000 65536"/>
              <a:gd name="T5" fmla="*/ 0 60000 65536"/>
              <a:gd name="T6" fmla="*/ 0 w 4271645"/>
              <a:gd name="T7" fmla="*/ 0 h 54880"/>
              <a:gd name="T8" fmla="*/ 4271645 w 4271645"/>
              <a:gd name="T9" fmla="*/ 0 h 54880"/>
            </a:gdLst>
            <a:ahLst/>
            <a:cxnLst>
              <a:cxn ang="T4">
                <a:pos x="T0" y="T1"/>
              </a:cxn>
              <a:cxn ang="T5">
                <a:pos x="T2" y="T3"/>
              </a:cxn>
            </a:cxnLst>
            <a:rect l="T6" t="T7" r="T8" b="T9"/>
            <a:pathLst>
              <a:path w="4271645" h="54880">
                <a:moveTo>
                  <a:pt x="0" y="0"/>
                </a:moveTo>
                <a:lnTo>
                  <a:pt x="4271327" y="0"/>
                </a:lnTo>
              </a:path>
            </a:pathLst>
          </a:custGeom>
          <a:noFill/>
          <a:ln w="5397">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latin typeface="游ゴシック" panose="020B0400000000000000" pitchFamily="50" charset="-128"/>
              <a:ea typeface="游ゴシック" panose="020B0400000000000000" pitchFamily="50" charset="-128"/>
            </a:endParaRPr>
          </a:p>
        </p:txBody>
      </p:sp>
      <p:sp>
        <p:nvSpPr>
          <p:cNvPr id="79" name="object 179">
            <a:extLst>
              <a:ext uri="{FF2B5EF4-FFF2-40B4-BE49-F238E27FC236}">
                <a16:creationId xmlns:a16="http://schemas.microsoft.com/office/drawing/2014/main" id="{F2647B56-E5BA-BD39-1842-BBDC40932854}"/>
              </a:ext>
            </a:extLst>
          </p:cNvPr>
          <p:cNvSpPr txBox="1">
            <a:spLocks noChangeArrowheads="1"/>
          </p:cNvSpPr>
          <p:nvPr/>
        </p:nvSpPr>
        <p:spPr bwMode="auto">
          <a:xfrm>
            <a:off x="8195492" y="6017050"/>
            <a:ext cx="496445"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34925">
              <a:spcBef>
                <a:spcPct val="20000"/>
              </a:spcBef>
              <a:buFont typeface="Arial" panose="020B0604020202020204" pitchFamily="34" charset="0"/>
              <a:buChar char="•"/>
              <a:tabLst>
                <a:tab pos="1176338"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1176338"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1176338"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ts val="200"/>
              </a:spcBef>
              <a:buFontTx/>
              <a:buNone/>
            </a:pPr>
            <a:r>
              <a:rPr lang="zh-CN" altLang="en-US" sz="700" b="1" dirty="0">
                <a:latin typeface="游ゴシック" panose="020B0400000000000000" pitchFamily="50" charset="-128"/>
                <a:ea typeface="游ゴシック" panose="020B0400000000000000" pitchFamily="50" charset="-128"/>
              </a:rPr>
              <a:t>■平面図</a:t>
            </a:r>
          </a:p>
        </p:txBody>
      </p:sp>
      <p:sp>
        <p:nvSpPr>
          <p:cNvPr id="80" name="object 105">
            <a:extLst>
              <a:ext uri="{FF2B5EF4-FFF2-40B4-BE49-F238E27FC236}">
                <a16:creationId xmlns:a16="http://schemas.microsoft.com/office/drawing/2014/main" id="{EFD73833-D456-4D23-A565-825F181B66CF}"/>
              </a:ext>
            </a:extLst>
          </p:cNvPr>
          <p:cNvSpPr txBox="1">
            <a:spLocks noChangeArrowheads="1"/>
          </p:cNvSpPr>
          <p:nvPr/>
        </p:nvSpPr>
        <p:spPr bwMode="auto">
          <a:xfrm>
            <a:off x="5112016" y="2787650"/>
            <a:ext cx="9842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defTabSz="5921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592138">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592138">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600" dirty="0">
                <a:solidFill>
                  <a:srgbClr val="171000"/>
                </a:solidFill>
                <a:latin typeface="游ゴシック" panose="020B0400000000000000" pitchFamily="50" charset="-128"/>
                <a:ea typeface="游ゴシック" panose="020B0400000000000000" pitchFamily="50" charset="-128"/>
              </a:rPr>
              <a:t>WW/</a:t>
            </a:r>
            <a:r>
              <a:rPr lang="ja-JP" altLang="en-US" sz="600" dirty="0">
                <a:solidFill>
                  <a:srgbClr val="171000"/>
                </a:solidFill>
                <a:latin typeface="游ゴシック" panose="020B0400000000000000" pitchFamily="50" charset="-128"/>
                <a:ea typeface="游ゴシック" panose="020B0400000000000000" pitchFamily="50" charset="-128"/>
              </a:rPr>
              <a:t>クリエアイボリー</a:t>
            </a:r>
            <a:r>
              <a:rPr lang="en-US" altLang="ja-JP" sz="600" dirty="0">
                <a:solidFill>
                  <a:srgbClr val="171000"/>
                </a:solidFill>
                <a:latin typeface="游ゴシック" panose="020B0400000000000000" pitchFamily="50" charset="-128"/>
                <a:ea typeface="游ゴシック" panose="020B0400000000000000" pitchFamily="50" charset="-128"/>
              </a:rPr>
              <a:t>F</a:t>
            </a:r>
          </a:p>
          <a:p>
            <a:pPr eaLnBrk="1" hangingPunct="1">
              <a:spcBef>
                <a:spcPct val="0"/>
              </a:spcBef>
              <a:buFontTx/>
              <a:buNone/>
            </a:pPr>
            <a:r>
              <a:rPr lang="ja-JP" altLang="en-US" sz="600" dirty="0">
                <a:solidFill>
                  <a:srgbClr val="171000"/>
                </a:solidFill>
                <a:latin typeface="游ゴシック" panose="020B0400000000000000" pitchFamily="50" charset="-128"/>
                <a:ea typeface="游ゴシック" panose="020B0400000000000000" pitchFamily="50" charset="-128"/>
              </a:rPr>
              <a:t>     </a:t>
            </a:r>
            <a:r>
              <a:rPr lang="en-US" altLang="ja-JP" sz="600" dirty="0">
                <a:solidFill>
                  <a:srgbClr val="171000"/>
                </a:solidFill>
                <a:latin typeface="游ゴシック" panose="020B0400000000000000" pitchFamily="50" charset="-128"/>
                <a:ea typeface="游ゴシック" panose="020B0400000000000000" pitchFamily="50" charset="-128"/>
              </a:rPr>
              <a:t>/</a:t>
            </a:r>
            <a:r>
              <a:rPr lang="ja-JP" altLang="en-US" sz="600" dirty="0">
                <a:solidFill>
                  <a:srgbClr val="171000"/>
                </a:solidFill>
                <a:latin typeface="游ゴシック" panose="020B0400000000000000" pitchFamily="50" charset="-128"/>
                <a:ea typeface="游ゴシック" panose="020B0400000000000000" pitchFamily="50" charset="-128"/>
              </a:rPr>
              <a:t>クリエホワイト</a:t>
            </a:r>
            <a:r>
              <a:rPr lang="en-US" altLang="ja-JP" sz="600" dirty="0">
                <a:solidFill>
                  <a:srgbClr val="171000"/>
                </a:solidFill>
                <a:latin typeface="游ゴシック" panose="020B0400000000000000" pitchFamily="50" charset="-128"/>
                <a:ea typeface="游ゴシック" panose="020B0400000000000000" pitchFamily="50" charset="-128"/>
              </a:rPr>
              <a:t>F</a:t>
            </a:r>
            <a:br>
              <a:rPr lang="en-US" altLang="ja-JP" sz="600" dirty="0">
                <a:solidFill>
                  <a:srgbClr val="171000"/>
                </a:solidFill>
                <a:latin typeface="游ゴシック" panose="020B0400000000000000" pitchFamily="50" charset="-128"/>
                <a:ea typeface="游ゴシック" panose="020B0400000000000000" pitchFamily="50" charset="-128"/>
              </a:rPr>
            </a:br>
            <a:endParaRPr lang="ja-JP" altLang="en-US" sz="600" dirty="0">
              <a:solidFill>
                <a:srgbClr val="000000"/>
              </a:solidFill>
              <a:latin typeface="游ゴシック" panose="020B0400000000000000" pitchFamily="50" charset="-128"/>
              <a:ea typeface="游ゴシック" panose="020B0400000000000000" pitchFamily="50" charset="-128"/>
            </a:endParaRPr>
          </a:p>
        </p:txBody>
      </p:sp>
      <p:sp>
        <p:nvSpPr>
          <p:cNvPr id="81" name="object 109">
            <a:extLst>
              <a:ext uri="{FF2B5EF4-FFF2-40B4-BE49-F238E27FC236}">
                <a16:creationId xmlns:a16="http://schemas.microsoft.com/office/drawing/2014/main" id="{E4301E48-0947-E53E-7A8D-A966412FD2B1}"/>
              </a:ext>
            </a:extLst>
          </p:cNvPr>
          <p:cNvSpPr txBox="1">
            <a:spLocks noChangeArrowheads="1"/>
          </p:cNvSpPr>
          <p:nvPr/>
        </p:nvSpPr>
        <p:spPr bwMode="auto">
          <a:xfrm>
            <a:off x="8410841" y="2787650"/>
            <a:ext cx="92075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defTabSz="5921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592138">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592138">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600" dirty="0">
                <a:solidFill>
                  <a:srgbClr val="171000"/>
                </a:solidFill>
                <a:latin typeface="游ゴシック" panose="020B0400000000000000" pitchFamily="50" charset="-128"/>
                <a:ea typeface="游ゴシック" panose="020B0400000000000000" pitchFamily="50" charset="-128"/>
              </a:rPr>
              <a:t>MM/クリエモカF</a:t>
            </a:r>
            <a:endParaRPr lang="ja-JP" altLang="ja-JP" sz="600" baseline="5000" dirty="0">
              <a:solidFill>
                <a:srgbClr val="000000"/>
              </a:solidFill>
              <a:latin typeface="游ゴシック" panose="020B0400000000000000" pitchFamily="50" charset="-128"/>
              <a:ea typeface="游ゴシック" panose="020B0400000000000000" pitchFamily="50" charset="-128"/>
            </a:endParaRPr>
          </a:p>
          <a:p>
            <a:pPr eaLnBrk="1" hangingPunct="1">
              <a:spcBef>
                <a:spcPts val="25"/>
              </a:spcBef>
              <a:buFontTx/>
              <a:buNone/>
            </a:pPr>
            <a:r>
              <a:rPr lang="ja-JP" altLang="ja-JP" sz="600" dirty="0">
                <a:solidFill>
                  <a:srgbClr val="171000"/>
                </a:solidFill>
                <a:latin typeface="游ゴシック" panose="020B0400000000000000" pitchFamily="50" charset="-128"/>
                <a:ea typeface="游ゴシック" panose="020B0400000000000000" pitchFamily="50" charset="-128"/>
              </a:rPr>
              <a:t>　</a:t>
            </a:r>
            <a:endParaRPr lang="ja-JP" altLang="ja-JP" sz="600" dirty="0">
              <a:solidFill>
                <a:srgbClr val="000000"/>
              </a:solidFill>
              <a:latin typeface="游ゴシック" panose="020B0400000000000000" pitchFamily="50" charset="-128"/>
              <a:ea typeface="游ゴシック" panose="020B0400000000000000" pitchFamily="50" charset="-128"/>
            </a:endParaRPr>
          </a:p>
        </p:txBody>
      </p:sp>
      <p:sp>
        <p:nvSpPr>
          <p:cNvPr id="82" name="object 110">
            <a:extLst>
              <a:ext uri="{FF2B5EF4-FFF2-40B4-BE49-F238E27FC236}">
                <a16:creationId xmlns:a16="http://schemas.microsoft.com/office/drawing/2014/main" id="{7C0BCF70-AEC5-AB67-9677-DF423F9EC84D}"/>
              </a:ext>
            </a:extLst>
          </p:cNvPr>
          <p:cNvSpPr txBox="1">
            <a:spLocks noChangeArrowheads="1"/>
          </p:cNvSpPr>
          <p:nvPr/>
        </p:nvSpPr>
        <p:spPr bwMode="auto">
          <a:xfrm>
            <a:off x="6202629" y="2787650"/>
            <a:ext cx="85407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defTabSz="5921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592138">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592138">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600" dirty="0">
                <a:solidFill>
                  <a:srgbClr val="171000"/>
                </a:solidFill>
                <a:latin typeface="游ゴシック" panose="020B0400000000000000" pitchFamily="50" charset="-128"/>
                <a:ea typeface="游ゴシック" panose="020B0400000000000000" pitchFamily="50" charset="-128"/>
              </a:rPr>
              <a:t>AC</a:t>
            </a:r>
            <a:r>
              <a:rPr lang="ja-JP" altLang="ja-JP" sz="600" dirty="0">
                <a:solidFill>
                  <a:srgbClr val="171000"/>
                </a:solidFill>
                <a:latin typeface="游ゴシック" panose="020B0400000000000000" pitchFamily="50" charset="-128"/>
                <a:ea typeface="游ゴシック" panose="020B0400000000000000" pitchFamily="50" charset="-128"/>
              </a:rPr>
              <a:t>/クリエ</a:t>
            </a:r>
            <a:r>
              <a:rPr lang="ja-JP" altLang="en-US" sz="600" dirty="0">
                <a:solidFill>
                  <a:srgbClr val="171000"/>
                </a:solidFill>
                <a:latin typeface="游ゴシック" panose="020B0400000000000000" pitchFamily="50" charset="-128"/>
                <a:ea typeface="游ゴシック" panose="020B0400000000000000" pitchFamily="50" charset="-128"/>
              </a:rPr>
              <a:t>オーク</a:t>
            </a:r>
            <a:r>
              <a:rPr lang="ja-JP" altLang="ja-JP" sz="600" dirty="0">
                <a:solidFill>
                  <a:srgbClr val="171000"/>
                </a:solidFill>
                <a:latin typeface="游ゴシック" panose="020B0400000000000000" pitchFamily="50" charset="-128"/>
                <a:ea typeface="游ゴシック" panose="020B0400000000000000" pitchFamily="50" charset="-128"/>
              </a:rPr>
              <a:t>F</a:t>
            </a:r>
            <a:endParaRPr lang="en-US" altLang="ja-JP" sz="600" dirty="0">
              <a:solidFill>
                <a:srgbClr val="000000"/>
              </a:solidFill>
              <a:latin typeface="游ゴシック" panose="020B0400000000000000" pitchFamily="50" charset="-128"/>
              <a:ea typeface="游ゴシック" panose="020B0400000000000000" pitchFamily="50" charset="-128"/>
            </a:endParaRPr>
          </a:p>
          <a:p>
            <a:pPr eaLnBrk="1" hangingPunct="1">
              <a:spcBef>
                <a:spcPct val="0"/>
              </a:spcBef>
              <a:buFontTx/>
              <a:buNone/>
            </a:pPr>
            <a:endParaRPr lang="ja-JP" altLang="ja-JP" sz="600" dirty="0">
              <a:solidFill>
                <a:srgbClr val="000000"/>
              </a:solidFill>
              <a:latin typeface="游ゴシック" panose="020B0400000000000000" pitchFamily="50" charset="-128"/>
              <a:ea typeface="游ゴシック" panose="020B0400000000000000" pitchFamily="50" charset="-128"/>
            </a:endParaRPr>
          </a:p>
        </p:txBody>
      </p:sp>
      <p:sp>
        <p:nvSpPr>
          <p:cNvPr id="83" name="object 111">
            <a:extLst>
              <a:ext uri="{FF2B5EF4-FFF2-40B4-BE49-F238E27FC236}">
                <a16:creationId xmlns:a16="http://schemas.microsoft.com/office/drawing/2014/main" id="{75F86775-F029-2321-204A-2D0A13C5011A}"/>
              </a:ext>
            </a:extLst>
          </p:cNvPr>
          <p:cNvSpPr txBox="1">
            <a:spLocks noChangeArrowheads="1"/>
          </p:cNvSpPr>
          <p:nvPr/>
        </p:nvSpPr>
        <p:spPr bwMode="auto">
          <a:xfrm>
            <a:off x="7299591" y="2787650"/>
            <a:ext cx="10207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defTabSz="5921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592138">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592138">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600" dirty="0">
                <a:solidFill>
                  <a:srgbClr val="171000"/>
                </a:solidFill>
                <a:latin typeface="游ゴシック" panose="020B0400000000000000" pitchFamily="50" charset="-128"/>
                <a:ea typeface="游ゴシック" panose="020B0400000000000000" pitchFamily="50" charset="-128"/>
              </a:rPr>
              <a:t>AD</a:t>
            </a:r>
            <a:r>
              <a:rPr lang="ja-JP" altLang="ja-JP" sz="600" dirty="0">
                <a:solidFill>
                  <a:srgbClr val="171000"/>
                </a:solidFill>
                <a:latin typeface="游ゴシック" panose="020B0400000000000000" pitchFamily="50" charset="-128"/>
                <a:ea typeface="游ゴシック" panose="020B0400000000000000" pitchFamily="50" charset="-128"/>
              </a:rPr>
              <a:t>/クリエ</a:t>
            </a:r>
            <a:r>
              <a:rPr lang="ja-JP" altLang="en-US" sz="600" dirty="0">
                <a:solidFill>
                  <a:srgbClr val="171000"/>
                </a:solidFill>
                <a:latin typeface="游ゴシック" panose="020B0400000000000000" pitchFamily="50" charset="-128"/>
                <a:ea typeface="游ゴシック" panose="020B0400000000000000" pitchFamily="50" charset="-128"/>
              </a:rPr>
              <a:t>チェリー</a:t>
            </a:r>
            <a:r>
              <a:rPr lang="ja-JP" altLang="ja-JP" sz="600" dirty="0">
                <a:solidFill>
                  <a:srgbClr val="171000"/>
                </a:solidFill>
                <a:latin typeface="游ゴシック" panose="020B0400000000000000" pitchFamily="50" charset="-128"/>
                <a:ea typeface="游ゴシック" panose="020B0400000000000000" pitchFamily="50" charset="-128"/>
              </a:rPr>
              <a:t>F</a:t>
            </a:r>
            <a:endParaRPr lang="en-US" altLang="ja-JP" sz="600" dirty="0">
              <a:solidFill>
                <a:srgbClr val="000000"/>
              </a:solidFill>
              <a:latin typeface="游ゴシック" panose="020B0400000000000000" pitchFamily="50" charset="-128"/>
              <a:ea typeface="游ゴシック" panose="020B0400000000000000" pitchFamily="50" charset="-128"/>
            </a:endParaRPr>
          </a:p>
          <a:p>
            <a:pPr eaLnBrk="1" hangingPunct="1">
              <a:spcBef>
                <a:spcPct val="0"/>
              </a:spcBef>
              <a:buFontTx/>
              <a:buNone/>
            </a:pPr>
            <a:r>
              <a:rPr lang="ja-JP" altLang="en-US" sz="600" dirty="0">
                <a:solidFill>
                  <a:srgbClr val="171000"/>
                </a:solidFill>
                <a:latin typeface="游ゴシック" panose="020B0400000000000000" pitchFamily="50" charset="-128"/>
                <a:ea typeface="游ゴシック" panose="020B0400000000000000" pitchFamily="50" charset="-128"/>
              </a:rPr>
              <a:t>　</a:t>
            </a:r>
            <a:endParaRPr lang="ja-JP" altLang="ja-JP" sz="600" dirty="0">
              <a:solidFill>
                <a:srgbClr val="000000"/>
              </a:solidFill>
              <a:latin typeface="游ゴシック" panose="020B0400000000000000" pitchFamily="50" charset="-128"/>
              <a:ea typeface="游ゴシック" panose="020B0400000000000000" pitchFamily="50" charset="-128"/>
            </a:endParaRPr>
          </a:p>
        </p:txBody>
      </p:sp>
      <p:sp>
        <p:nvSpPr>
          <p:cNvPr id="84" name="object 142">
            <a:extLst>
              <a:ext uri="{FF2B5EF4-FFF2-40B4-BE49-F238E27FC236}">
                <a16:creationId xmlns:a16="http://schemas.microsoft.com/office/drawing/2014/main" id="{85AD08EA-F87B-E3EF-BC3D-19AA29A9C644}"/>
              </a:ext>
            </a:extLst>
          </p:cNvPr>
          <p:cNvSpPr txBox="1">
            <a:spLocks noChangeArrowheads="1"/>
          </p:cNvSpPr>
          <p:nvPr/>
        </p:nvSpPr>
        <p:spPr bwMode="auto">
          <a:xfrm>
            <a:off x="8018623" y="2808288"/>
            <a:ext cx="375338"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defTabSz="5921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592138">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592138">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400" dirty="0">
                <a:solidFill>
                  <a:srgbClr val="171000"/>
                </a:solidFill>
                <a:latin typeface="游ゴシック" panose="020B0400000000000000" pitchFamily="50" charset="-128"/>
                <a:ea typeface="游ゴシック" panose="020B0400000000000000" pitchFamily="50" charset="-128"/>
              </a:rPr>
              <a:t>（チェリー柄）</a:t>
            </a:r>
            <a:endParaRPr lang="ja-JP" altLang="ja-JP" sz="400" dirty="0">
              <a:solidFill>
                <a:srgbClr val="000000"/>
              </a:solidFill>
              <a:latin typeface="游ゴシック" panose="020B0400000000000000" pitchFamily="50" charset="-128"/>
              <a:ea typeface="游ゴシック" panose="020B0400000000000000" pitchFamily="50" charset="-128"/>
            </a:endParaRPr>
          </a:p>
        </p:txBody>
      </p:sp>
      <p:sp>
        <p:nvSpPr>
          <p:cNvPr id="85" name="object 111">
            <a:extLst>
              <a:ext uri="{FF2B5EF4-FFF2-40B4-BE49-F238E27FC236}">
                <a16:creationId xmlns:a16="http://schemas.microsoft.com/office/drawing/2014/main" id="{A98A9740-FAB1-9DBD-D945-AE9BE1E27AB7}"/>
              </a:ext>
            </a:extLst>
          </p:cNvPr>
          <p:cNvSpPr txBox="1">
            <a:spLocks noChangeArrowheads="1"/>
          </p:cNvSpPr>
          <p:nvPr/>
        </p:nvSpPr>
        <p:spPr bwMode="auto">
          <a:xfrm>
            <a:off x="6869379" y="2802911"/>
            <a:ext cx="312906"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ja-JP" sz="600" baseline="5000" dirty="0">
                <a:solidFill>
                  <a:srgbClr val="171000"/>
                </a:solidFill>
                <a:latin typeface="游ゴシック" panose="020B0400000000000000" pitchFamily="50" charset="-128"/>
                <a:ea typeface="游ゴシック" panose="020B0400000000000000" pitchFamily="50" charset="-128"/>
              </a:rPr>
              <a:t>（</a:t>
            </a:r>
            <a:r>
              <a:rPr lang="ja-JP" altLang="en-US" sz="600" baseline="5000" dirty="0">
                <a:solidFill>
                  <a:srgbClr val="171000"/>
                </a:solidFill>
                <a:latin typeface="游ゴシック" panose="020B0400000000000000" pitchFamily="50" charset="-128"/>
                <a:ea typeface="游ゴシック" panose="020B0400000000000000" pitchFamily="50" charset="-128"/>
              </a:rPr>
              <a:t>オーク</a:t>
            </a:r>
            <a:r>
              <a:rPr lang="ja-JP" altLang="ja-JP" sz="600" baseline="5000" dirty="0">
                <a:solidFill>
                  <a:srgbClr val="171000"/>
                </a:solidFill>
                <a:latin typeface="游ゴシック" panose="020B0400000000000000" pitchFamily="50" charset="-128"/>
                <a:ea typeface="游ゴシック" panose="020B0400000000000000" pitchFamily="50" charset="-128"/>
              </a:rPr>
              <a:t>柄）</a:t>
            </a:r>
          </a:p>
        </p:txBody>
      </p:sp>
      <p:sp>
        <p:nvSpPr>
          <p:cNvPr id="86" name="object 109">
            <a:extLst>
              <a:ext uri="{FF2B5EF4-FFF2-40B4-BE49-F238E27FC236}">
                <a16:creationId xmlns:a16="http://schemas.microsoft.com/office/drawing/2014/main" id="{C968C762-9EFF-0622-ABA0-500F2DD83B94}"/>
              </a:ext>
            </a:extLst>
          </p:cNvPr>
          <p:cNvSpPr txBox="1">
            <a:spLocks noChangeArrowheads="1"/>
          </p:cNvSpPr>
          <p:nvPr/>
        </p:nvSpPr>
        <p:spPr bwMode="auto">
          <a:xfrm>
            <a:off x="9034728" y="2808288"/>
            <a:ext cx="526149"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defTabSz="5921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592138">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592138">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400" dirty="0">
                <a:solidFill>
                  <a:srgbClr val="171000"/>
                </a:solidFill>
                <a:latin typeface="游ゴシック" panose="020B0400000000000000" pitchFamily="50" charset="-128"/>
                <a:ea typeface="游ゴシック" panose="020B0400000000000000" pitchFamily="50" charset="-128"/>
              </a:rPr>
              <a:t>（ウォルナット柄）</a:t>
            </a:r>
          </a:p>
        </p:txBody>
      </p:sp>
      <p:sp>
        <p:nvSpPr>
          <p:cNvPr id="87" name="object 109">
            <a:extLst>
              <a:ext uri="{FF2B5EF4-FFF2-40B4-BE49-F238E27FC236}">
                <a16:creationId xmlns:a16="http://schemas.microsoft.com/office/drawing/2014/main" id="{DABC6135-93F7-8AA0-A457-C42AE967FB3A}"/>
              </a:ext>
            </a:extLst>
          </p:cNvPr>
          <p:cNvSpPr txBox="1">
            <a:spLocks noChangeArrowheads="1"/>
          </p:cNvSpPr>
          <p:nvPr/>
        </p:nvSpPr>
        <p:spPr bwMode="auto">
          <a:xfrm>
            <a:off x="9493516" y="2787650"/>
            <a:ext cx="73025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defTabSz="5921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592138">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592138">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500" dirty="0">
                <a:solidFill>
                  <a:srgbClr val="171000"/>
                </a:solidFill>
                <a:latin typeface="游ゴシック" panose="020B0400000000000000" pitchFamily="50" charset="-128"/>
                <a:ea typeface="游ゴシック" panose="020B0400000000000000" pitchFamily="50" charset="-128"/>
              </a:rPr>
              <a:t>ＤＤ</a:t>
            </a:r>
            <a:r>
              <a:rPr lang="en-US" altLang="ja-JP" sz="500" dirty="0">
                <a:solidFill>
                  <a:srgbClr val="171000"/>
                </a:solidFill>
                <a:latin typeface="游ゴシック" panose="020B0400000000000000" pitchFamily="50" charset="-128"/>
                <a:ea typeface="游ゴシック" panose="020B0400000000000000" pitchFamily="50" charset="-128"/>
              </a:rPr>
              <a:t>/</a:t>
            </a:r>
            <a:r>
              <a:rPr lang="ja-JP" altLang="en-US" sz="500" dirty="0">
                <a:solidFill>
                  <a:srgbClr val="171000"/>
                </a:solidFill>
                <a:latin typeface="游ゴシック" panose="020B0400000000000000" pitchFamily="50" charset="-128"/>
                <a:ea typeface="游ゴシック" panose="020B0400000000000000" pitchFamily="50" charset="-128"/>
              </a:rPr>
              <a:t>クリエダーク</a:t>
            </a:r>
            <a:r>
              <a:rPr lang="ja-JP" altLang="ja-JP" sz="500" dirty="0">
                <a:solidFill>
                  <a:srgbClr val="171000"/>
                </a:solidFill>
                <a:latin typeface="游ゴシック" panose="020B0400000000000000" pitchFamily="50" charset="-128"/>
                <a:ea typeface="游ゴシック" panose="020B0400000000000000" pitchFamily="50" charset="-128"/>
              </a:rPr>
              <a:t>F</a:t>
            </a:r>
            <a:endParaRPr lang="ja-JP" altLang="ja-JP" sz="500" baseline="5000" dirty="0">
              <a:solidFill>
                <a:srgbClr val="000000"/>
              </a:solidFill>
              <a:latin typeface="游ゴシック" panose="020B0400000000000000" pitchFamily="50" charset="-128"/>
              <a:ea typeface="游ゴシック" panose="020B0400000000000000" pitchFamily="50" charset="-128"/>
            </a:endParaRPr>
          </a:p>
          <a:p>
            <a:pPr eaLnBrk="1" hangingPunct="1">
              <a:spcBef>
                <a:spcPts val="25"/>
              </a:spcBef>
              <a:buFontTx/>
              <a:buNone/>
            </a:pPr>
            <a:r>
              <a:rPr lang="ja-JP" altLang="ja-JP" sz="500" dirty="0">
                <a:solidFill>
                  <a:srgbClr val="171000"/>
                </a:solidFill>
                <a:latin typeface="游ゴシック" panose="020B0400000000000000" pitchFamily="50" charset="-128"/>
                <a:ea typeface="游ゴシック" panose="020B0400000000000000" pitchFamily="50" charset="-128"/>
              </a:rPr>
              <a:t>　</a:t>
            </a:r>
            <a:endParaRPr lang="ja-JP" altLang="ja-JP" sz="500" dirty="0">
              <a:solidFill>
                <a:srgbClr val="000000"/>
              </a:solidFill>
              <a:latin typeface="游ゴシック" panose="020B0400000000000000" pitchFamily="50" charset="-128"/>
              <a:ea typeface="游ゴシック" panose="020B0400000000000000" pitchFamily="50" charset="-128"/>
            </a:endParaRPr>
          </a:p>
        </p:txBody>
      </p:sp>
      <p:sp>
        <p:nvSpPr>
          <p:cNvPr id="88" name="object 109">
            <a:extLst>
              <a:ext uri="{FF2B5EF4-FFF2-40B4-BE49-F238E27FC236}">
                <a16:creationId xmlns:a16="http://schemas.microsoft.com/office/drawing/2014/main" id="{CF479F01-CF88-5140-9DE8-DD38D13B3897}"/>
              </a:ext>
            </a:extLst>
          </p:cNvPr>
          <p:cNvSpPr txBox="1">
            <a:spLocks noChangeArrowheads="1"/>
          </p:cNvSpPr>
          <p:nvPr/>
        </p:nvSpPr>
        <p:spPr bwMode="auto">
          <a:xfrm>
            <a:off x="10128516" y="2840038"/>
            <a:ext cx="526150"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defTabSz="5921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592138">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592138">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400" dirty="0">
                <a:solidFill>
                  <a:srgbClr val="171000"/>
                </a:solidFill>
                <a:latin typeface="游ゴシック" panose="020B0400000000000000" pitchFamily="50" charset="-128"/>
                <a:ea typeface="游ゴシック" panose="020B0400000000000000" pitchFamily="50" charset="-128"/>
              </a:rPr>
              <a:t>（ウォルナット柄</a:t>
            </a:r>
            <a:r>
              <a:rPr lang="ja-JP" altLang="en-US" sz="400" dirty="0">
                <a:solidFill>
                  <a:srgbClr val="171000"/>
                </a:solidFill>
                <a:latin typeface="游ゴシック" panose="020B0400000000000000" pitchFamily="50" charset="-128"/>
                <a:ea typeface="游ゴシック" panose="020B0400000000000000" pitchFamily="50" charset="-128"/>
              </a:rPr>
              <a:t>）</a:t>
            </a:r>
            <a:endParaRPr lang="ja-JP" altLang="ja-JP" sz="400" dirty="0">
              <a:solidFill>
                <a:srgbClr val="171000"/>
              </a:solidFill>
              <a:latin typeface="游ゴシック" panose="020B0400000000000000" pitchFamily="50" charset="-128"/>
              <a:ea typeface="游ゴシック" panose="020B0400000000000000" pitchFamily="50" charset="-128"/>
            </a:endParaRPr>
          </a:p>
        </p:txBody>
      </p:sp>
      <p:pic>
        <p:nvPicPr>
          <p:cNvPr id="89" name="図 223">
            <a:extLst>
              <a:ext uri="{FF2B5EF4-FFF2-40B4-BE49-F238E27FC236}">
                <a16:creationId xmlns:a16="http://schemas.microsoft.com/office/drawing/2014/main" id="{E5B35B90-14DD-F832-96E8-72CED8EF6254}"/>
              </a:ext>
            </a:extLst>
          </p:cNvPr>
          <p:cNvPicPr>
            <a:picLocks noChangeAspect="1"/>
          </p:cNvPicPr>
          <p:nvPr/>
        </p:nvPicPr>
        <p:blipFill>
          <a:blip r:embed="rId23" cstate="email"/>
          <a:srcRect/>
          <a:stretch>
            <a:fillRect/>
          </a:stretch>
        </p:blipFill>
        <p:spPr bwMode="auto">
          <a:xfrm>
            <a:off x="5105666" y="2611438"/>
            <a:ext cx="982663" cy="168275"/>
          </a:xfrm>
          <a:prstGeom prst="rect">
            <a:avLst/>
          </a:prstGeom>
          <a:noFill/>
          <a:ln w="3175">
            <a:solidFill>
              <a:schemeClr val="bg1">
                <a:lumMod val="85000"/>
              </a:schemeClr>
            </a:solidFill>
            <a:miter lim="800000"/>
            <a:headEnd/>
            <a:tailEnd/>
          </a:ln>
        </p:spPr>
      </p:pic>
      <p:pic>
        <p:nvPicPr>
          <p:cNvPr id="92" name="図 219">
            <a:extLst>
              <a:ext uri="{FF2B5EF4-FFF2-40B4-BE49-F238E27FC236}">
                <a16:creationId xmlns:a16="http://schemas.microsoft.com/office/drawing/2014/main" id="{34D39720-4F88-0DE7-BD22-A10BFDC9FFC7}"/>
              </a:ext>
            </a:extLst>
          </p:cNvPr>
          <p:cNvPicPr>
            <a:picLocks noChangeAspect="1"/>
          </p:cNvPicPr>
          <p:nvPr/>
        </p:nvPicPr>
        <p:blipFill>
          <a:blip r:embed="rId24">
            <a:extLst>
              <a:ext uri="{28A0092B-C50C-407E-A947-70E740481C1C}">
                <a14:useLocalDpi xmlns:a14="http://schemas.microsoft.com/office/drawing/2010/main" val="0"/>
              </a:ext>
            </a:extLst>
          </a:blip>
          <a:srcRect/>
          <a:stretch>
            <a:fillRect/>
          </a:stretch>
        </p:blipFill>
        <p:spPr bwMode="auto">
          <a:xfrm>
            <a:off x="8398141" y="2603500"/>
            <a:ext cx="982663"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 name="図 221">
            <a:extLst>
              <a:ext uri="{FF2B5EF4-FFF2-40B4-BE49-F238E27FC236}">
                <a16:creationId xmlns:a16="http://schemas.microsoft.com/office/drawing/2014/main" id="{732F59C2-DD3C-FC6F-DAA4-6DC19DB24B93}"/>
              </a:ext>
            </a:extLst>
          </p:cNvPr>
          <p:cNvPicPr>
            <a:picLocks noChangeAspect="1"/>
          </p:cNvPicPr>
          <p:nvPr/>
        </p:nvPicPr>
        <p:blipFill>
          <a:blip r:embed="rId25">
            <a:extLst>
              <a:ext uri="{28A0092B-C50C-407E-A947-70E740481C1C}">
                <a14:useLocalDpi xmlns:a14="http://schemas.microsoft.com/office/drawing/2010/main" val="0"/>
              </a:ext>
            </a:extLst>
          </a:blip>
          <a:srcRect/>
          <a:stretch>
            <a:fillRect/>
          </a:stretch>
        </p:blipFill>
        <p:spPr bwMode="auto">
          <a:xfrm>
            <a:off x="9493516" y="2603500"/>
            <a:ext cx="982663"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4" name="object 110">
            <a:extLst>
              <a:ext uri="{FF2B5EF4-FFF2-40B4-BE49-F238E27FC236}">
                <a16:creationId xmlns:a16="http://schemas.microsoft.com/office/drawing/2014/main" id="{80EC8C24-9E17-9472-B30F-57D9D3B375BC}"/>
              </a:ext>
            </a:extLst>
          </p:cNvPr>
          <p:cNvSpPr txBox="1">
            <a:spLocks noChangeArrowheads="1"/>
          </p:cNvSpPr>
          <p:nvPr/>
        </p:nvSpPr>
        <p:spPr bwMode="auto">
          <a:xfrm>
            <a:off x="5799605" y="2982658"/>
            <a:ext cx="312906"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ja-JP" sz="600" baseline="5000" dirty="0">
                <a:solidFill>
                  <a:srgbClr val="171000"/>
                </a:solidFill>
                <a:latin typeface="游ゴシック" panose="020B0400000000000000" pitchFamily="50" charset="-128"/>
                <a:ea typeface="游ゴシック" panose="020B0400000000000000" pitchFamily="50" charset="-128"/>
              </a:rPr>
              <a:t>（シダー柄）</a:t>
            </a:r>
          </a:p>
        </p:txBody>
      </p:sp>
      <p:sp>
        <p:nvSpPr>
          <p:cNvPr id="95" name="object 111">
            <a:extLst>
              <a:ext uri="{FF2B5EF4-FFF2-40B4-BE49-F238E27FC236}">
                <a16:creationId xmlns:a16="http://schemas.microsoft.com/office/drawing/2014/main" id="{516C83A4-9668-66A0-A2E0-7B7BBC2C3DDE}"/>
              </a:ext>
            </a:extLst>
          </p:cNvPr>
          <p:cNvSpPr txBox="1">
            <a:spLocks noChangeArrowheads="1"/>
          </p:cNvSpPr>
          <p:nvPr/>
        </p:nvSpPr>
        <p:spPr bwMode="auto">
          <a:xfrm>
            <a:off x="5105666" y="2948968"/>
            <a:ext cx="745502"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700" baseline="5000" dirty="0">
                <a:solidFill>
                  <a:srgbClr val="171000"/>
                </a:solidFill>
                <a:latin typeface="游ゴシック" panose="020B0400000000000000" pitchFamily="50" charset="-128"/>
                <a:ea typeface="游ゴシック" panose="020B0400000000000000" pitchFamily="50" charset="-128"/>
              </a:rPr>
              <a:t>（ほんのり </a:t>
            </a:r>
            <a:r>
              <a:rPr lang="en-US" altLang="ja-JP" sz="700" baseline="5000" dirty="0">
                <a:solidFill>
                  <a:srgbClr val="171000"/>
                </a:solidFill>
                <a:latin typeface="游ゴシック" panose="020B0400000000000000" pitchFamily="50" charset="-128"/>
                <a:ea typeface="游ゴシック" panose="020B0400000000000000" pitchFamily="50" charset="-128"/>
              </a:rPr>
              <a:t>Foot feel）</a:t>
            </a:r>
            <a:endParaRPr lang="ja-JP" altLang="ja-JP" sz="700" dirty="0">
              <a:latin typeface="游ゴシック" panose="020B0400000000000000" pitchFamily="50" charset="-128"/>
              <a:ea typeface="游ゴシック" panose="020B0400000000000000" pitchFamily="50" charset="-128"/>
            </a:endParaRPr>
          </a:p>
        </p:txBody>
      </p:sp>
      <p:sp>
        <p:nvSpPr>
          <p:cNvPr id="96" name="object 111">
            <a:extLst>
              <a:ext uri="{FF2B5EF4-FFF2-40B4-BE49-F238E27FC236}">
                <a16:creationId xmlns:a16="http://schemas.microsoft.com/office/drawing/2014/main" id="{99E839F7-8E79-9F2C-3748-810CD20E36BC}"/>
              </a:ext>
            </a:extLst>
          </p:cNvPr>
          <p:cNvSpPr txBox="1">
            <a:spLocks noChangeArrowheads="1"/>
          </p:cNvSpPr>
          <p:nvPr/>
        </p:nvSpPr>
        <p:spPr bwMode="auto">
          <a:xfrm>
            <a:off x="6163141" y="2899212"/>
            <a:ext cx="607859" cy="7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700" baseline="5000" dirty="0">
                <a:solidFill>
                  <a:srgbClr val="171000"/>
                </a:solidFill>
                <a:latin typeface="游ゴシック" panose="020B0400000000000000" pitchFamily="50" charset="-128"/>
                <a:ea typeface="游ゴシック" panose="020B0400000000000000" pitchFamily="50" charset="-128"/>
              </a:rPr>
              <a:t>（ほんのり</a:t>
            </a:r>
            <a:r>
              <a:rPr lang="en-US" altLang="ja-JP" sz="700" baseline="5000" dirty="0">
                <a:solidFill>
                  <a:srgbClr val="171000"/>
                </a:solidFill>
                <a:latin typeface="游ゴシック" panose="020B0400000000000000" pitchFamily="50" charset="-128"/>
                <a:ea typeface="游ゴシック" panose="020B0400000000000000" pitchFamily="50" charset="-128"/>
              </a:rPr>
              <a:t>Foot feel</a:t>
            </a:r>
            <a:r>
              <a:rPr lang="ja-JP" altLang="en-US" sz="700" baseline="5000" dirty="0">
                <a:solidFill>
                  <a:srgbClr val="171000"/>
                </a:solidFill>
                <a:latin typeface="游ゴシック" panose="020B0400000000000000" pitchFamily="50" charset="-128"/>
                <a:ea typeface="游ゴシック" panose="020B0400000000000000" pitchFamily="50" charset="-128"/>
              </a:rPr>
              <a:t>）</a:t>
            </a:r>
            <a:endParaRPr lang="ja-JP" altLang="ja-JP" sz="700" baseline="5000" dirty="0">
              <a:solidFill>
                <a:srgbClr val="171000"/>
              </a:solidFill>
              <a:latin typeface="游ゴシック" panose="020B0400000000000000" pitchFamily="50" charset="-128"/>
              <a:ea typeface="游ゴシック" panose="020B0400000000000000" pitchFamily="50" charset="-128"/>
            </a:endParaRPr>
          </a:p>
        </p:txBody>
      </p:sp>
      <p:sp>
        <p:nvSpPr>
          <p:cNvPr id="97" name="object 111">
            <a:extLst>
              <a:ext uri="{FF2B5EF4-FFF2-40B4-BE49-F238E27FC236}">
                <a16:creationId xmlns:a16="http://schemas.microsoft.com/office/drawing/2014/main" id="{0A042609-6C56-6CAA-54FF-9EE6630B5715}"/>
              </a:ext>
            </a:extLst>
          </p:cNvPr>
          <p:cNvSpPr txBox="1">
            <a:spLocks noChangeArrowheads="1"/>
          </p:cNvSpPr>
          <p:nvPr/>
        </p:nvSpPr>
        <p:spPr bwMode="auto">
          <a:xfrm>
            <a:off x="7277142" y="2898775"/>
            <a:ext cx="535724"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600" baseline="5000" dirty="0">
                <a:solidFill>
                  <a:srgbClr val="171000"/>
                </a:solidFill>
                <a:latin typeface="游ゴシック" panose="020B0400000000000000" pitchFamily="50" charset="-128"/>
                <a:ea typeface="游ゴシック" panose="020B0400000000000000" pitchFamily="50" charset="-128"/>
              </a:rPr>
              <a:t>（ほんのり </a:t>
            </a:r>
            <a:r>
              <a:rPr lang="en-US" altLang="ja-JP" sz="600" baseline="5000" dirty="0">
                <a:solidFill>
                  <a:srgbClr val="171000"/>
                </a:solidFill>
                <a:latin typeface="游ゴシック" panose="020B0400000000000000" pitchFamily="50" charset="-128"/>
                <a:ea typeface="游ゴシック" panose="020B0400000000000000" pitchFamily="50" charset="-128"/>
              </a:rPr>
              <a:t>Foot feel</a:t>
            </a:r>
            <a:r>
              <a:rPr lang="ja-JP" altLang="en-US" sz="600" baseline="5000" dirty="0">
                <a:solidFill>
                  <a:srgbClr val="171000"/>
                </a:solidFill>
                <a:latin typeface="游ゴシック" panose="020B0400000000000000" pitchFamily="50" charset="-128"/>
                <a:ea typeface="游ゴシック" panose="020B0400000000000000" pitchFamily="50" charset="-128"/>
              </a:rPr>
              <a:t>）</a:t>
            </a:r>
            <a:endParaRPr lang="ja-JP" altLang="ja-JP" sz="600" baseline="5000" dirty="0">
              <a:solidFill>
                <a:srgbClr val="171000"/>
              </a:solidFill>
              <a:latin typeface="游ゴシック" panose="020B0400000000000000" pitchFamily="50" charset="-128"/>
              <a:ea typeface="游ゴシック" panose="020B0400000000000000" pitchFamily="50" charset="-128"/>
            </a:endParaRPr>
          </a:p>
        </p:txBody>
      </p:sp>
      <p:sp>
        <p:nvSpPr>
          <p:cNvPr id="98" name="object 111">
            <a:extLst>
              <a:ext uri="{FF2B5EF4-FFF2-40B4-BE49-F238E27FC236}">
                <a16:creationId xmlns:a16="http://schemas.microsoft.com/office/drawing/2014/main" id="{4C8BB111-5A02-F8E6-810E-AA120EEA61B6}"/>
              </a:ext>
            </a:extLst>
          </p:cNvPr>
          <p:cNvSpPr txBox="1">
            <a:spLocks noChangeArrowheads="1"/>
          </p:cNvSpPr>
          <p:nvPr/>
        </p:nvSpPr>
        <p:spPr bwMode="auto">
          <a:xfrm>
            <a:off x="8377080" y="2886102"/>
            <a:ext cx="625492" cy="7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700" baseline="5000" dirty="0">
                <a:solidFill>
                  <a:srgbClr val="171000"/>
                </a:solidFill>
                <a:latin typeface="游ゴシック" panose="020B0400000000000000" pitchFamily="50" charset="-128"/>
                <a:ea typeface="游ゴシック" panose="020B0400000000000000" pitchFamily="50" charset="-128"/>
              </a:rPr>
              <a:t>（ほんのり </a:t>
            </a:r>
            <a:r>
              <a:rPr lang="en-US" altLang="ja-JP" sz="700" baseline="5000" dirty="0">
                <a:solidFill>
                  <a:srgbClr val="171000"/>
                </a:solidFill>
                <a:latin typeface="游ゴシック" panose="020B0400000000000000" pitchFamily="50" charset="-128"/>
                <a:ea typeface="游ゴシック" panose="020B0400000000000000" pitchFamily="50" charset="-128"/>
              </a:rPr>
              <a:t>Foot feel</a:t>
            </a:r>
            <a:r>
              <a:rPr lang="ja-JP" altLang="en-US" sz="700" baseline="5000" dirty="0">
                <a:solidFill>
                  <a:srgbClr val="171000"/>
                </a:solidFill>
                <a:latin typeface="游ゴシック" panose="020B0400000000000000" pitchFamily="50" charset="-128"/>
                <a:ea typeface="游ゴシック" panose="020B0400000000000000" pitchFamily="50" charset="-128"/>
              </a:rPr>
              <a:t>）</a:t>
            </a:r>
            <a:endParaRPr lang="ja-JP" altLang="ja-JP" sz="700" baseline="5000" dirty="0">
              <a:solidFill>
                <a:srgbClr val="171000"/>
              </a:solidFill>
              <a:latin typeface="游ゴシック" panose="020B0400000000000000" pitchFamily="50" charset="-128"/>
              <a:ea typeface="游ゴシック" panose="020B0400000000000000" pitchFamily="50" charset="-128"/>
            </a:endParaRPr>
          </a:p>
        </p:txBody>
      </p:sp>
      <p:sp>
        <p:nvSpPr>
          <p:cNvPr id="99" name="object 111">
            <a:extLst>
              <a:ext uri="{FF2B5EF4-FFF2-40B4-BE49-F238E27FC236}">
                <a16:creationId xmlns:a16="http://schemas.microsoft.com/office/drawing/2014/main" id="{C31165B6-CABE-8653-F8D3-14A4ACE2535D}"/>
              </a:ext>
            </a:extLst>
          </p:cNvPr>
          <p:cNvSpPr txBox="1">
            <a:spLocks noChangeArrowheads="1"/>
          </p:cNvSpPr>
          <p:nvPr/>
        </p:nvSpPr>
        <p:spPr bwMode="auto">
          <a:xfrm>
            <a:off x="9464448" y="2890241"/>
            <a:ext cx="625492" cy="7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700" baseline="5000" dirty="0">
                <a:solidFill>
                  <a:srgbClr val="171000"/>
                </a:solidFill>
                <a:latin typeface="游ゴシック" panose="020B0400000000000000" pitchFamily="50" charset="-128"/>
                <a:ea typeface="游ゴシック" panose="020B0400000000000000" pitchFamily="50" charset="-128"/>
              </a:rPr>
              <a:t>（ほんのり </a:t>
            </a:r>
            <a:r>
              <a:rPr lang="en-US" altLang="ja-JP" sz="700" baseline="5000" dirty="0">
                <a:solidFill>
                  <a:srgbClr val="171000"/>
                </a:solidFill>
                <a:latin typeface="游ゴシック" panose="020B0400000000000000" pitchFamily="50" charset="-128"/>
                <a:ea typeface="游ゴシック" panose="020B0400000000000000" pitchFamily="50" charset="-128"/>
              </a:rPr>
              <a:t>Foot feel</a:t>
            </a:r>
            <a:r>
              <a:rPr lang="ja-JP" altLang="en-US" sz="700" baseline="5000" dirty="0">
                <a:solidFill>
                  <a:srgbClr val="171000"/>
                </a:solidFill>
                <a:latin typeface="游ゴシック" panose="020B0400000000000000" pitchFamily="50" charset="-128"/>
                <a:ea typeface="游ゴシック" panose="020B0400000000000000" pitchFamily="50" charset="-128"/>
              </a:rPr>
              <a:t>）</a:t>
            </a:r>
            <a:endParaRPr lang="ja-JP" altLang="ja-JP" sz="700" baseline="5000" dirty="0">
              <a:solidFill>
                <a:srgbClr val="171000"/>
              </a:solidFill>
              <a:latin typeface="游ゴシック" panose="020B0400000000000000" pitchFamily="50" charset="-128"/>
              <a:ea typeface="游ゴシック" panose="020B0400000000000000" pitchFamily="50" charset="-128"/>
            </a:endParaRPr>
          </a:p>
        </p:txBody>
      </p:sp>
      <p:pic>
        <p:nvPicPr>
          <p:cNvPr id="100" name="Picture 170">
            <a:extLst>
              <a:ext uri="{FF2B5EF4-FFF2-40B4-BE49-F238E27FC236}">
                <a16:creationId xmlns:a16="http://schemas.microsoft.com/office/drawing/2014/main" id="{6BAC7149-F4AD-5AB6-A8DF-7BF2DDD5430A}"/>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429420" y="2372029"/>
            <a:ext cx="612775" cy="184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1" name="Picture 171">
            <a:extLst>
              <a:ext uri="{FF2B5EF4-FFF2-40B4-BE49-F238E27FC236}">
                <a16:creationId xmlns:a16="http://schemas.microsoft.com/office/drawing/2014/main" id="{245231EE-0FFA-CB8A-D6DD-C7829A32F782}"/>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5488358" y="4792671"/>
            <a:ext cx="612775" cy="182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2" name="object 8">
            <a:extLst>
              <a:ext uri="{FF2B5EF4-FFF2-40B4-BE49-F238E27FC236}">
                <a16:creationId xmlns:a16="http://schemas.microsoft.com/office/drawing/2014/main" id="{7BE9560C-533A-FEED-2507-AA6248AF5F9A}"/>
              </a:ext>
            </a:extLst>
          </p:cNvPr>
          <p:cNvSpPr txBox="1">
            <a:spLocks noChangeArrowheads="1"/>
          </p:cNvSpPr>
          <p:nvPr/>
        </p:nvSpPr>
        <p:spPr bwMode="auto">
          <a:xfrm>
            <a:off x="5107254" y="2126127"/>
            <a:ext cx="3014662" cy="13849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79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900" b="1" dirty="0">
                <a:solidFill>
                  <a:srgbClr val="535353"/>
                </a:solidFill>
                <a:latin typeface="游ゴシック" panose="020B0400000000000000" pitchFamily="50" charset="-128"/>
                <a:ea typeface="游ゴシック" panose="020B0400000000000000" pitchFamily="50" charset="-128"/>
                <a:cs typeface="ShinGoPro-Regular"/>
              </a:rPr>
              <a:t>■ラシッサ </a:t>
            </a:r>
            <a:r>
              <a:rPr lang="en-US" altLang="ja-JP" sz="900" b="1" dirty="0">
                <a:solidFill>
                  <a:srgbClr val="535353"/>
                </a:solidFill>
                <a:latin typeface="游ゴシック" panose="020B0400000000000000" pitchFamily="50" charset="-128"/>
                <a:ea typeface="游ゴシック" panose="020B0400000000000000" pitchFamily="50" charset="-128"/>
                <a:cs typeface="ShinGoPro-Regular"/>
              </a:rPr>
              <a:t>S</a:t>
            </a:r>
            <a:r>
              <a:rPr lang="ja-JP" altLang="en-US" sz="900" b="1" dirty="0">
                <a:solidFill>
                  <a:srgbClr val="535353"/>
                </a:solidFill>
                <a:latin typeface="游ゴシック" panose="020B0400000000000000" pitchFamily="50" charset="-128"/>
                <a:ea typeface="游ゴシック" panose="020B0400000000000000" pitchFamily="50" charset="-128"/>
                <a:cs typeface="ShinGoPro-Regular"/>
              </a:rPr>
              <a:t>フロア直張り防音床 </a:t>
            </a:r>
            <a:r>
              <a:rPr lang="ja-JP" altLang="ja-JP" sz="900" b="1" dirty="0">
                <a:solidFill>
                  <a:srgbClr val="535353"/>
                </a:solidFill>
                <a:latin typeface="游ゴシック" panose="020B0400000000000000" pitchFamily="50" charset="-128"/>
                <a:ea typeface="游ゴシック" panose="020B0400000000000000" pitchFamily="50" charset="-128"/>
                <a:cs typeface="ShinGoPro-Regular"/>
              </a:rPr>
              <a:t>カラーバリエーション</a:t>
            </a:r>
          </a:p>
        </p:txBody>
      </p:sp>
      <p:pic>
        <p:nvPicPr>
          <p:cNvPr id="103" name="Picture 170">
            <a:extLst>
              <a:ext uri="{FF2B5EF4-FFF2-40B4-BE49-F238E27FC236}">
                <a16:creationId xmlns:a16="http://schemas.microsoft.com/office/drawing/2014/main" id="{72740CE7-6567-020D-9F97-E91F8E7690E6}"/>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475554" y="3279775"/>
            <a:ext cx="612775" cy="182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4" name="Picture 171">
            <a:extLst>
              <a:ext uri="{FF2B5EF4-FFF2-40B4-BE49-F238E27FC236}">
                <a16:creationId xmlns:a16="http://schemas.microsoft.com/office/drawing/2014/main" id="{8201F10D-6BE8-5A76-A30D-EDEB542F7F82}"/>
              </a:ext>
            </a:extLst>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7162537" y="5933555"/>
            <a:ext cx="323850" cy="968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5" name="Picture 170">
            <a:extLst>
              <a:ext uri="{FF2B5EF4-FFF2-40B4-BE49-F238E27FC236}">
                <a16:creationId xmlns:a16="http://schemas.microsoft.com/office/drawing/2014/main" id="{647A24E6-1410-BE13-78F3-8AD80E0CE86D}"/>
              </a:ext>
            </a:extLst>
          </p:cNvPr>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6054197" y="5941229"/>
            <a:ext cx="325438" cy="968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6" name="Picture 170">
            <a:extLst>
              <a:ext uri="{FF2B5EF4-FFF2-40B4-BE49-F238E27FC236}">
                <a16:creationId xmlns:a16="http://schemas.microsoft.com/office/drawing/2014/main" id="{56E28D4D-F575-7C88-3BE4-2F7F1420153F}"/>
              </a:ext>
            </a:extLst>
          </p:cNvPr>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8166917" y="5865590"/>
            <a:ext cx="323850" cy="96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8" name="Picture 175" descr="https://southeastasia1-mediap.svc.ms/transform/thumbnail?provider=spo&amp;inputFormat=jpg&amp;cs=fFNQTw&amp;docid=https%3A%2F%2Flixilgroup.sharepoint.com%3A443%2F_api%2Fv2.0%2Fdrives%2Fb!uyQ8kvEBkEWcUGp-ocH8EVRrMYlhd-pHqnClWjvPScbFKsuAS90RS4A68uT-keUw%2Fitems%2F01GMKEAS5UKCDMPA4W5FEIRZLVVL4IQNVQ%3Fversion%3DPublished&amp;access_token=eyJ0eXAiOiJKV1QiLCJhbGciOiJub25lIn0.eyJhdWQiOiIwMDAwMDAwMy0wMDAwLTBmZjEtY2UwMC0wMDAwMDAwMDAwMDAvbGl4aWxncm91cC5zaGFyZXBvaW50LmNvbUBkZDRlMzNkOC1lOTRlLTQ1MGItODgyYi0yNzZkYjM1YWQ4MmUiLCJpc3MiOiIwMDAwMDAwMy0wMDAwLTBmZjEtY2UwMC0wMDAwMDAwMDAwMDAiLCJuYmYiOiIxNjE1OTUwMDAwIiwiZXhwIjoiMTYxNTk3MTYwMCIsImVuZHBvaW50dXJsIjoiM1NXdFZEMkY4MDZpZ2txWVFyNHlZRmI0YWR1a0QxbUExWkxzdXZKaEFSUT0iLCJlbmRwb2ludHVybExlbmd0aCI6IjExNyIsImlzbG9vcGJhY2siOiJUcnVlIiwidmVyIjoiaGFzaGVkcHJvb2Z0b2tlbiIsInNpdGVpZCI6Ik9USXpZekkwWW1JdE1ERm1NUzAwTlRrd0xUbGpOVEF0Tm1FM1pXRXhZekZtWXpFeCIsInNpZ25pbl9zdGF0ZSI6IltcImttc2lcIl0iLCJuYW1laWQiOiIwIy5mfG1lbWJlcnNoaXB8ZXJpa2Euc2F0b0BsaXhpbC5jb20iLCJuaWkiOiJtaWNyb3NvZnQuc2hhcmVwb2ludCIsImlzdXNlciI6InRydWUiLCJjYWNoZWtleSI6IjBoLmZ8bWVtYmVyc2hpcHwxMDAzN2ZmZTk3ZjJhZmNhQGxpdmUuY29tIiwidHQiOiIwIiwidXNlUGVyc2lzdGVudENvb2tpZSI6IjMifQ.N1ZYUDlqc3dsMmx0UmROR0ZtWTdTYmQ4QTN1MGdNdG9JcmgwNFE3NkZ2QT0&amp;encodeFailures=1&amp;srcWidth=&amp;srcHeight=&amp;width=265&amp;height=44&amp;action=Access">
            <a:extLst>
              <a:ext uri="{FF2B5EF4-FFF2-40B4-BE49-F238E27FC236}">
                <a16:creationId xmlns:a16="http://schemas.microsoft.com/office/drawing/2014/main" id="{193E5D2C-5CCB-BDAD-66B1-AE8DEA1B522B}"/>
              </a:ext>
            </a:extLst>
          </p:cNvPr>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7291653" y="4337500"/>
            <a:ext cx="973138"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 name="Picture 177" descr="https://southeastasia1-mediap.svc.ms/transform/thumbnail?provider=spo&amp;inputFormat=jpg&amp;cs=fFNQTw&amp;docid=https%3A%2F%2Flixilgroup.sharepoint.com%3A443%2F_api%2Fv2.0%2Fdrives%2Fb!uyQ8kvEBkEWcUGp-ocH8EVRrMYlhd-pHqnClWjvPScbFKsuAS90RS4A68uT-keUw%2Fitems%2F01GMKEAS3ZMRZVJAW3UZCK3ISEM3UHZQ6D%3Fversion%3DPublished&amp;access_token=eyJ0eXAiOiJKV1QiLCJhbGciOiJub25lIn0.eyJhdWQiOiIwMDAwMDAwMy0wMDAwLTBmZjEtY2UwMC0wMDAwMDAwMDAwMDAvbGl4aWxncm91cC5zaGFyZXBvaW50LmNvbUBkZDRlMzNkOC1lOTRlLTQ1MGItODgyYi0yNzZkYjM1YWQ4MmUiLCJpc3MiOiIwMDAwMDAwMy0wMDAwLTBmZjEtY2UwMC0wMDAwMDAwMDAwMDAiLCJuYmYiOiIxNjE1OTUwMDAwIiwiZXhwIjoiMTYxNTk3MTYwMCIsImVuZHBvaW50dXJsIjoiM1NXdFZEMkY4MDZpZ2txWVFyNHlZRmI0YWR1a0QxbUExWkxzdXZKaEFSUT0iLCJlbmRwb2ludHVybExlbmd0aCI6IjExNyIsImlzbG9vcGJhY2siOiJUcnVlIiwidmVyIjoiaGFzaGVkcHJvb2Z0b2tlbiIsInNpdGVpZCI6Ik9USXpZekkwWW1JdE1ERm1NUzAwTlRrd0xUbGpOVEF0Tm1FM1pXRXhZekZtWXpFeCIsInNpZ25pbl9zdGF0ZSI6IltcImttc2lcIl0iLCJuYW1laWQiOiIwIy5mfG1lbWJlcnNoaXB8ZXJpa2Euc2F0b0BsaXhpbC5jb20iLCJuaWkiOiJtaWNyb3NvZnQuc2hhcmVwb2ludCIsImlzdXNlciI6InRydWUiLCJjYWNoZWtleSI6IjBoLmZ8bWVtYmVyc2hpcHwxMDAzN2ZmZTk3ZjJhZmNhQGxpdmUuY29tIiwidHQiOiIwIiwidXNlUGVyc2lzdGVudENvb2tpZSI6IjMifQ.N1ZYUDlqc3dsMmx0UmROR0ZtWTdTYmQ4QTN1MGdNdG9JcmgwNFE3NkZ2QT0&amp;encodeFailures=1&amp;srcWidth=&amp;srcHeight=&amp;width=265&amp;height=44&amp;action=Access">
            <a:extLst>
              <a:ext uri="{FF2B5EF4-FFF2-40B4-BE49-F238E27FC236}">
                <a16:creationId xmlns:a16="http://schemas.microsoft.com/office/drawing/2014/main" id="{5CCA95E9-A4ED-63BD-F7C6-B3EC7EB13EE9}"/>
              </a:ext>
            </a:extLst>
          </p:cNvPr>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9496691" y="3933825"/>
            <a:ext cx="98107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0" name="object 110">
            <a:extLst>
              <a:ext uri="{FF2B5EF4-FFF2-40B4-BE49-F238E27FC236}">
                <a16:creationId xmlns:a16="http://schemas.microsoft.com/office/drawing/2014/main" id="{F063F3AE-278E-E1C9-0C74-95AB330F136C}"/>
              </a:ext>
            </a:extLst>
          </p:cNvPr>
          <p:cNvSpPr txBox="1">
            <a:spLocks noChangeArrowheads="1"/>
          </p:cNvSpPr>
          <p:nvPr/>
        </p:nvSpPr>
        <p:spPr bwMode="auto">
          <a:xfrm>
            <a:off x="7285573" y="4508212"/>
            <a:ext cx="97313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游ゴシック" panose="020B0400000000000000" pitchFamily="50" charset="-128"/>
                <a:ea typeface="游ゴシック" panose="020B0400000000000000" pitchFamily="50" charset="-128"/>
              </a:rPr>
              <a:t>DC/</a:t>
            </a:r>
            <a:r>
              <a:rPr lang="ja-JP" altLang="en-US" sz="600" dirty="0">
                <a:solidFill>
                  <a:srgbClr val="171000"/>
                </a:solidFill>
                <a:latin typeface="游ゴシック" panose="020B0400000000000000" pitchFamily="50" charset="-128"/>
                <a:ea typeface="游ゴシック" panose="020B0400000000000000" pitchFamily="50" charset="-128"/>
              </a:rPr>
              <a:t>グレージュエルム</a:t>
            </a:r>
            <a:r>
              <a:rPr lang="en-US" altLang="ja-JP" sz="600" dirty="0">
                <a:solidFill>
                  <a:srgbClr val="171000"/>
                </a:solidFill>
                <a:latin typeface="游ゴシック" panose="020B0400000000000000" pitchFamily="50" charset="-128"/>
                <a:ea typeface="游ゴシック" panose="020B0400000000000000" pitchFamily="50" charset="-128"/>
              </a:rPr>
              <a:t>F</a:t>
            </a:r>
          </a:p>
          <a:p>
            <a:pPr>
              <a:spcBef>
                <a:spcPct val="0"/>
              </a:spcBef>
              <a:buFont typeface="Arial" panose="020B0604020202020204" pitchFamily="34" charset="0"/>
              <a:buNone/>
            </a:pPr>
            <a:r>
              <a:rPr lang="ja-JP" altLang="en-US" sz="600" baseline="5000" dirty="0">
                <a:solidFill>
                  <a:srgbClr val="171000"/>
                </a:solidFill>
                <a:latin typeface="游ゴシック" panose="020B0400000000000000" pitchFamily="50" charset="-128"/>
                <a:ea typeface="游ゴシック" panose="020B0400000000000000" pitchFamily="50" charset="-128"/>
              </a:rPr>
              <a:t>（さらっと </a:t>
            </a:r>
            <a:r>
              <a:rPr lang="en-US" altLang="ja-JP" sz="600" baseline="5000" dirty="0">
                <a:solidFill>
                  <a:srgbClr val="171000"/>
                </a:solidFill>
                <a:latin typeface="游ゴシック" panose="020B0400000000000000" pitchFamily="50" charset="-128"/>
                <a:ea typeface="游ゴシック" panose="020B0400000000000000" pitchFamily="50" charset="-128"/>
              </a:rPr>
              <a:t>Foot feel</a:t>
            </a:r>
            <a:r>
              <a:rPr lang="ja-JP" altLang="en-US" sz="600" baseline="5000" dirty="0">
                <a:solidFill>
                  <a:srgbClr val="171000"/>
                </a:solidFill>
                <a:latin typeface="游ゴシック" panose="020B0400000000000000" pitchFamily="50" charset="-128"/>
                <a:ea typeface="游ゴシック" panose="020B0400000000000000" pitchFamily="50" charset="-128"/>
              </a:rPr>
              <a:t>）</a:t>
            </a:r>
            <a:endParaRPr lang="ja-JP" altLang="ja-JP" sz="600" baseline="5000" dirty="0">
              <a:solidFill>
                <a:srgbClr val="171000"/>
              </a:solidFill>
              <a:latin typeface="游ゴシック" panose="020B0400000000000000" pitchFamily="50" charset="-128"/>
              <a:ea typeface="游ゴシック" panose="020B0400000000000000" pitchFamily="50" charset="-128"/>
            </a:endParaRPr>
          </a:p>
          <a:p>
            <a:pPr>
              <a:spcBef>
                <a:spcPct val="0"/>
              </a:spcBef>
              <a:buFontTx/>
              <a:buNone/>
            </a:pPr>
            <a:endParaRPr lang="ja-JP" altLang="ja-JP" sz="600" dirty="0">
              <a:latin typeface="游ゴシック" panose="020B0400000000000000" pitchFamily="50" charset="-128"/>
              <a:ea typeface="游ゴシック" panose="020B0400000000000000" pitchFamily="50" charset="-128"/>
            </a:endParaRPr>
          </a:p>
        </p:txBody>
      </p:sp>
      <p:sp>
        <p:nvSpPr>
          <p:cNvPr id="111" name="object 110">
            <a:extLst>
              <a:ext uri="{FF2B5EF4-FFF2-40B4-BE49-F238E27FC236}">
                <a16:creationId xmlns:a16="http://schemas.microsoft.com/office/drawing/2014/main" id="{1DC3C077-4068-90CF-0259-FC8FBA8DDA3F}"/>
              </a:ext>
            </a:extLst>
          </p:cNvPr>
          <p:cNvSpPr txBox="1">
            <a:spLocks noChangeArrowheads="1"/>
          </p:cNvSpPr>
          <p:nvPr/>
        </p:nvSpPr>
        <p:spPr bwMode="auto">
          <a:xfrm>
            <a:off x="9516008" y="4115449"/>
            <a:ext cx="10001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marR="0" lvl="0" algn="l" rtl="0">
              <a:lnSpc>
                <a:spcPct val="100000"/>
              </a:lnSpc>
              <a:spcBef>
                <a:spcPts val="0"/>
              </a:spcBef>
              <a:spcAft>
                <a:spcPts val="0"/>
              </a:spcAft>
            </a:defPPr>
            <a:lvl1pPr marL="4763">
              <a:spcBef>
                <a:spcPct val="0"/>
              </a:spcBef>
              <a:buFontTx/>
              <a:buNone/>
              <a:defRPr kumimoji="1" sz="600">
                <a:solidFill>
                  <a:srgbClr val="171000"/>
                </a:solidFill>
                <a:latin typeface="ＭＳ Ｐゴシック" panose="020B0600070205080204" pitchFamily="50" charset="-128"/>
                <a:ea typeface="KozGoPro-Light" pitchFamily="34"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r>
              <a:rPr lang="en-US" altLang="ja-JP" dirty="0">
                <a:latin typeface="游ゴシック" panose="020B0400000000000000" pitchFamily="50" charset="-128"/>
                <a:ea typeface="游ゴシック" panose="020B0400000000000000" pitchFamily="50" charset="-128"/>
              </a:rPr>
              <a:t>DB/</a:t>
            </a:r>
            <a:r>
              <a:rPr lang="ja-JP" altLang="en-US" dirty="0">
                <a:latin typeface="游ゴシック" panose="020B0400000000000000" pitchFamily="50" charset="-128"/>
                <a:ea typeface="游ゴシック" panose="020B0400000000000000" pitchFamily="50" charset="-128"/>
              </a:rPr>
              <a:t>ラフオーク</a:t>
            </a:r>
            <a:r>
              <a:rPr lang="en-US" altLang="ja-JP" dirty="0">
                <a:latin typeface="游ゴシック" panose="020B0400000000000000" pitchFamily="50" charset="-128"/>
                <a:ea typeface="游ゴシック" panose="020B0400000000000000" pitchFamily="50" charset="-128"/>
              </a:rPr>
              <a:t>F</a:t>
            </a:r>
          </a:p>
          <a:p>
            <a:r>
              <a:rPr lang="ja-JP" altLang="en-US" sz="500" dirty="0">
                <a:latin typeface="游ゴシック" panose="020B0400000000000000" pitchFamily="50" charset="-128"/>
                <a:ea typeface="游ゴシック" panose="020B0400000000000000" pitchFamily="50" charset="-128"/>
              </a:rPr>
              <a:t>（しっかり </a:t>
            </a:r>
            <a:r>
              <a:rPr lang="en-US" altLang="ja-JP" sz="500" dirty="0">
                <a:latin typeface="游ゴシック" panose="020B0400000000000000" pitchFamily="50" charset="-128"/>
                <a:ea typeface="游ゴシック" panose="020B0400000000000000" pitchFamily="50" charset="-128"/>
              </a:rPr>
              <a:t>Foot feel</a:t>
            </a:r>
            <a:r>
              <a:rPr lang="ja-JP" altLang="en-US" sz="500" dirty="0">
                <a:latin typeface="游ゴシック" panose="020B0400000000000000" pitchFamily="50" charset="-128"/>
                <a:ea typeface="游ゴシック" panose="020B0400000000000000" pitchFamily="50" charset="-128"/>
              </a:rPr>
              <a:t>）</a:t>
            </a:r>
            <a:endParaRPr lang="ja-JP" altLang="ja-JP" sz="500" dirty="0">
              <a:latin typeface="游ゴシック" panose="020B0400000000000000" pitchFamily="50" charset="-128"/>
              <a:ea typeface="游ゴシック" panose="020B0400000000000000" pitchFamily="50" charset="-128"/>
            </a:endParaRPr>
          </a:p>
          <a:p>
            <a:endParaRPr lang="ja-JP" altLang="ja-JP" dirty="0">
              <a:latin typeface="游ゴシック" panose="020B0400000000000000" pitchFamily="50" charset="-128"/>
              <a:ea typeface="游ゴシック" panose="020B0400000000000000" pitchFamily="50" charset="-128"/>
            </a:endParaRPr>
          </a:p>
        </p:txBody>
      </p:sp>
      <p:pic>
        <p:nvPicPr>
          <p:cNvPr id="112" name="図 1">
            <a:extLst>
              <a:ext uri="{FF2B5EF4-FFF2-40B4-BE49-F238E27FC236}">
                <a16:creationId xmlns:a16="http://schemas.microsoft.com/office/drawing/2014/main" id="{E1DE4C6F-FC5A-1E60-5308-8F4DC55F6FBD}"/>
              </a:ext>
            </a:extLst>
          </p:cNvPr>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5105666" y="4324800"/>
            <a:ext cx="998537"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図 2">
            <a:extLst>
              <a:ext uri="{FF2B5EF4-FFF2-40B4-BE49-F238E27FC236}">
                <a16:creationId xmlns:a16="http://schemas.microsoft.com/office/drawing/2014/main" id="{59334D1C-8A08-D0AE-95B6-A7399939DD6B}"/>
              </a:ext>
            </a:extLst>
          </p:cNvPr>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6210566" y="3937000"/>
            <a:ext cx="9715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 name="object 110">
            <a:extLst>
              <a:ext uri="{FF2B5EF4-FFF2-40B4-BE49-F238E27FC236}">
                <a16:creationId xmlns:a16="http://schemas.microsoft.com/office/drawing/2014/main" id="{006A0AAB-AF27-4B2E-AAF6-C1832C2B4DC2}"/>
              </a:ext>
            </a:extLst>
          </p:cNvPr>
          <p:cNvSpPr txBox="1">
            <a:spLocks noChangeArrowheads="1"/>
          </p:cNvSpPr>
          <p:nvPr/>
        </p:nvSpPr>
        <p:spPr bwMode="auto">
          <a:xfrm>
            <a:off x="5136198" y="4518476"/>
            <a:ext cx="9747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游ゴシック" panose="020B0400000000000000" pitchFamily="50" charset="-128"/>
                <a:ea typeface="游ゴシック" panose="020B0400000000000000" pitchFamily="50" charset="-128"/>
              </a:rPr>
              <a:t>EJ/</a:t>
            </a:r>
            <a:r>
              <a:rPr lang="ja-JP" altLang="en-US" sz="600" dirty="0">
                <a:solidFill>
                  <a:srgbClr val="171000"/>
                </a:solidFill>
                <a:latin typeface="游ゴシック" panose="020B0400000000000000" pitchFamily="50" charset="-128"/>
                <a:ea typeface="游ゴシック" panose="020B0400000000000000" pitchFamily="50" charset="-128"/>
              </a:rPr>
              <a:t>カームチーク</a:t>
            </a:r>
            <a:r>
              <a:rPr lang="en-US" altLang="ja-JP" sz="600" dirty="0">
                <a:solidFill>
                  <a:srgbClr val="171000"/>
                </a:solidFill>
                <a:latin typeface="游ゴシック" panose="020B0400000000000000" pitchFamily="50" charset="-128"/>
                <a:ea typeface="游ゴシック" panose="020B0400000000000000" pitchFamily="50" charset="-128"/>
              </a:rPr>
              <a:t>F</a:t>
            </a:r>
          </a:p>
          <a:p>
            <a:pPr>
              <a:spcBef>
                <a:spcPct val="0"/>
              </a:spcBef>
              <a:buFont typeface="Arial" panose="020B0604020202020204" pitchFamily="34" charset="0"/>
              <a:buNone/>
            </a:pPr>
            <a:r>
              <a:rPr lang="ja-JP" altLang="en-US" sz="600" baseline="5000" dirty="0">
                <a:solidFill>
                  <a:srgbClr val="171000"/>
                </a:solidFill>
                <a:latin typeface="游ゴシック" panose="020B0400000000000000" pitchFamily="50" charset="-128"/>
                <a:ea typeface="游ゴシック" panose="020B0400000000000000" pitchFamily="50" charset="-128"/>
              </a:rPr>
              <a:t>（ほんのり </a:t>
            </a:r>
            <a:r>
              <a:rPr lang="en-US" altLang="ja-JP" sz="600" baseline="5000" dirty="0">
                <a:solidFill>
                  <a:srgbClr val="171000"/>
                </a:solidFill>
                <a:latin typeface="游ゴシック" panose="020B0400000000000000" pitchFamily="50" charset="-128"/>
                <a:ea typeface="游ゴシック" panose="020B0400000000000000" pitchFamily="50" charset="-128"/>
              </a:rPr>
              <a:t>Foot feel</a:t>
            </a:r>
            <a:r>
              <a:rPr lang="ja-JP" altLang="en-US" sz="600" baseline="5000" dirty="0">
                <a:solidFill>
                  <a:srgbClr val="171000"/>
                </a:solidFill>
                <a:latin typeface="游ゴシック" panose="020B0400000000000000" pitchFamily="50" charset="-128"/>
                <a:ea typeface="游ゴシック" panose="020B0400000000000000" pitchFamily="50" charset="-128"/>
              </a:rPr>
              <a:t>）</a:t>
            </a:r>
            <a:endParaRPr lang="ja-JP" altLang="ja-JP" sz="600" baseline="5000" dirty="0">
              <a:solidFill>
                <a:srgbClr val="171000"/>
              </a:solidFill>
              <a:latin typeface="游ゴシック" panose="020B0400000000000000" pitchFamily="50" charset="-128"/>
              <a:ea typeface="游ゴシック" panose="020B0400000000000000" pitchFamily="50" charset="-128"/>
            </a:endParaRPr>
          </a:p>
          <a:p>
            <a:pPr>
              <a:spcBef>
                <a:spcPct val="0"/>
              </a:spcBef>
              <a:buFontTx/>
              <a:buNone/>
            </a:pPr>
            <a:endParaRPr lang="ja-JP" altLang="ja-JP" sz="600" dirty="0">
              <a:latin typeface="游ゴシック" panose="020B0400000000000000" pitchFamily="50" charset="-128"/>
              <a:ea typeface="游ゴシック" panose="020B0400000000000000" pitchFamily="50" charset="-128"/>
            </a:endParaRPr>
          </a:p>
        </p:txBody>
      </p:sp>
      <p:pic>
        <p:nvPicPr>
          <p:cNvPr id="115" name="図 1">
            <a:extLst>
              <a:ext uri="{FF2B5EF4-FFF2-40B4-BE49-F238E27FC236}">
                <a16:creationId xmlns:a16="http://schemas.microsoft.com/office/drawing/2014/main" id="{06991411-4576-64FC-D39A-F0F01B4D7B42}"/>
              </a:ext>
            </a:extLst>
          </p:cNvPr>
          <p:cNvPicPr>
            <a:picLocks noChangeAspect="1" noChangeArrowheads="1"/>
          </p:cNvPicPr>
          <p:nvPr/>
        </p:nvPicPr>
        <p:blipFill>
          <a:blip r:embed="rId34">
            <a:extLst>
              <a:ext uri="{28A0092B-C50C-407E-A947-70E740481C1C}">
                <a14:useLocalDpi xmlns:a14="http://schemas.microsoft.com/office/drawing/2010/main" val="0"/>
              </a:ext>
            </a:extLst>
          </a:blip>
          <a:srcRect r="964"/>
          <a:stretch>
            <a:fillRect/>
          </a:stretch>
        </p:blipFill>
        <p:spPr bwMode="auto">
          <a:xfrm>
            <a:off x="9493517" y="3536741"/>
            <a:ext cx="977899"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6" name="object 110">
            <a:extLst>
              <a:ext uri="{FF2B5EF4-FFF2-40B4-BE49-F238E27FC236}">
                <a16:creationId xmlns:a16="http://schemas.microsoft.com/office/drawing/2014/main" id="{FC543FEC-941C-7021-0364-B7106E08638E}"/>
              </a:ext>
            </a:extLst>
          </p:cNvPr>
          <p:cNvSpPr txBox="1">
            <a:spLocks noChangeArrowheads="1"/>
          </p:cNvSpPr>
          <p:nvPr/>
        </p:nvSpPr>
        <p:spPr bwMode="auto">
          <a:xfrm>
            <a:off x="9493516" y="3739961"/>
            <a:ext cx="973137"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游ゴシック" panose="020B0400000000000000" pitchFamily="50" charset="-128"/>
                <a:ea typeface="游ゴシック" panose="020B0400000000000000" pitchFamily="50" charset="-128"/>
              </a:rPr>
              <a:t>EG/</a:t>
            </a:r>
            <a:r>
              <a:rPr lang="ja-JP" altLang="en-US" sz="600" dirty="0">
                <a:solidFill>
                  <a:srgbClr val="171000"/>
                </a:solidFill>
                <a:latin typeface="游ゴシック" panose="020B0400000000000000" pitchFamily="50" charset="-128"/>
                <a:ea typeface="游ゴシック" panose="020B0400000000000000" pitchFamily="50" charset="-128"/>
              </a:rPr>
              <a:t>クルミ</a:t>
            </a:r>
            <a:r>
              <a:rPr lang="en-US" altLang="ja-JP" sz="600" dirty="0">
                <a:solidFill>
                  <a:srgbClr val="171000"/>
                </a:solidFill>
                <a:latin typeface="游ゴシック" panose="020B0400000000000000" pitchFamily="50" charset="-128"/>
                <a:ea typeface="游ゴシック" panose="020B0400000000000000" pitchFamily="50" charset="-128"/>
              </a:rPr>
              <a:t>F</a:t>
            </a:r>
          </a:p>
          <a:p>
            <a:pPr>
              <a:spcBef>
                <a:spcPct val="0"/>
              </a:spcBef>
              <a:buFont typeface="Arial" panose="020B0604020202020204" pitchFamily="34" charset="0"/>
              <a:buNone/>
            </a:pPr>
            <a:r>
              <a:rPr lang="ja-JP" altLang="en-US" sz="600" baseline="5000" dirty="0">
                <a:solidFill>
                  <a:srgbClr val="171000"/>
                </a:solidFill>
                <a:latin typeface="游ゴシック" panose="020B0400000000000000" pitchFamily="50" charset="-128"/>
                <a:ea typeface="游ゴシック" panose="020B0400000000000000" pitchFamily="50" charset="-128"/>
              </a:rPr>
              <a:t>（ほんのり </a:t>
            </a:r>
            <a:r>
              <a:rPr lang="en-US" altLang="ja-JP" sz="600" baseline="5000" dirty="0">
                <a:solidFill>
                  <a:srgbClr val="171000"/>
                </a:solidFill>
                <a:latin typeface="游ゴシック" panose="020B0400000000000000" pitchFamily="50" charset="-128"/>
                <a:ea typeface="游ゴシック" panose="020B0400000000000000" pitchFamily="50" charset="-128"/>
              </a:rPr>
              <a:t>Foot feel</a:t>
            </a:r>
            <a:r>
              <a:rPr lang="ja-JP" altLang="en-US" sz="600" baseline="5000" dirty="0">
                <a:solidFill>
                  <a:srgbClr val="171000"/>
                </a:solidFill>
                <a:latin typeface="游ゴシック" panose="020B0400000000000000" pitchFamily="50" charset="-128"/>
                <a:ea typeface="游ゴシック" panose="020B0400000000000000" pitchFamily="50" charset="-128"/>
              </a:rPr>
              <a:t>）</a:t>
            </a:r>
            <a:endParaRPr lang="ja-JP" altLang="ja-JP" sz="600" baseline="5000" dirty="0">
              <a:solidFill>
                <a:srgbClr val="171000"/>
              </a:solidFill>
              <a:latin typeface="游ゴシック" panose="020B0400000000000000" pitchFamily="50" charset="-128"/>
              <a:ea typeface="游ゴシック" panose="020B0400000000000000" pitchFamily="50" charset="-128"/>
            </a:endParaRPr>
          </a:p>
        </p:txBody>
      </p:sp>
      <p:pic>
        <p:nvPicPr>
          <p:cNvPr id="117" name="図 116">
            <a:extLst>
              <a:ext uri="{FF2B5EF4-FFF2-40B4-BE49-F238E27FC236}">
                <a16:creationId xmlns:a16="http://schemas.microsoft.com/office/drawing/2014/main" id="{BC1E65EF-CBB0-7954-643B-B3C346B0FE4B}"/>
              </a:ext>
            </a:extLst>
          </p:cNvPr>
          <p:cNvPicPr>
            <a:picLocks noChangeAspect="1"/>
          </p:cNvPicPr>
          <p:nvPr/>
        </p:nvPicPr>
        <p:blipFill rotWithShape="1">
          <a:blip r:embed="rId35"/>
          <a:srcRect t="14639" b="47955"/>
          <a:stretch/>
        </p:blipFill>
        <p:spPr>
          <a:xfrm>
            <a:off x="8166917" y="6137701"/>
            <a:ext cx="1575336" cy="360362"/>
          </a:xfrm>
          <a:prstGeom prst="rect">
            <a:avLst/>
          </a:prstGeom>
        </p:spPr>
      </p:pic>
      <p:pic>
        <p:nvPicPr>
          <p:cNvPr id="118" name="図 117">
            <a:extLst>
              <a:ext uri="{FF2B5EF4-FFF2-40B4-BE49-F238E27FC236}">
                <a16:creationId xmlns:a16="http://schemas.microsoft.com/office/drawing/2014/main" id="{FA5B8463-4DAA-2583-D1BC-9E286E7C5A42}"/>
              </a:ext>
            </a:extLst>
          </p:cNvPr>
          <p:cNvPicPr>
            <a:picLocks noChangeAspect="1"/>
          </p:cNvPicPr>
          <p:nvPr/>
        </p:nvPicPr>
        <p:blipFill rotWithShape="1">
          <a:blip r:embed="rId35"/>
          <a:srcRect t="74127" r="42626" b="824"/>
          <a:stretch/>
        </p:blipFill>
        <p:spPr>
          <a:xfrm>
            <a:off x="9737750" y="6149249"/>
            <a:ext cx="903824" cy="241301"/>
          </a:xfrm>
          <a:prstGeom prst="rect">
            <a:avLst/>
          </a:prstGeom>
        </p:spPr>
      </p:pic>
      <p:pic>
        <p:nvPicPr>
          <p:cNvPr id="119" name="図 118">
            <a:extLst>
              <a:ext uri="{FF2B5EF4-FFF2-40B4-BE49-F238E27FC236}">
                <a16:creationId xmlns:a16="http://schemas.microsoft.com/office/drawing/2014/main" id="{1A93930B-FE05-2649-E84F-62D9F477B957}"/>
              </a:ext>
            </a:extLst>
          </p:cNvPr>
          <p:cNvPicPr>
            <a:picLocks noChangeAspect="1"/>
          </p:cNvPicPr>
          <p:nvPr/>
        </p:nvPicPr>
        <p:blipFill rotWithShape="1">
          <a:blip r:embed="rId36"/>
          <a:srcRect t="11097" b="58731"/>
          <a:stretch/>
        </p:blipFill>
        <p:spPr>
          <a:xfrm>
            <a:off x="8169244" y="6731197"/>
            <a:ext cx="1570682" cy="297090"/>
          </a:xfrm>
          <a:prstGeom prst="rect">
            <a:avLst/>
          </a:prstGeom>
        </p:spPr>
      </p:pic>
      <p:pic>
        <p:nvPicPr>
          <p:cNvPr id="120" name="図 119">
            <a:extLst>
              <a:ext uri="{FF2B5EF4-FFF2-40B4-BE49-F238E27FC236}">
                <a16:creationId xmlns:a16="http://schemas.microsoft.com/office/drawing/2014/main" id="{BC10040C-B3D4-8D89-EB85-B64AE8214427}"/>
              </a:ext>
            </a:extLst>
          </p:cNvPr>
          <p:cNvPicPr>
            <a:picLocks noChangeAspect="1"/>
          </p:cNvPicPr>
          <p:nvPr/>
        </p:nvPicPr>
        <p:blipFill rotWithShape="1">
          <a:blip r:embed="rId36"/>
          <a:srcRect t="74482" r="48366" b="2898"/>
          <a:stretch/>
        </p:blipFill>
        <p:spPr>
          <a:xfrm>
            <a:off x="9784158" y="6778811"/>
            <a:ext cx="811007" cy="222728"/>
          </a:xfrm>
          <a:prstGeom prst="rect">
            <a:avLst/>
          </a:prstGeom>
        </p:spPr>
      </p:pic>
      <p:pic>
        <p:nvPicPr>
          <p:cNvPr id="121" name="Picture 171">
            <a:extLst>
              <a:ext uri="{FF2B5EF4-FFF2-40B4-BE49-F238E27FC236}">
                <a16:creationId xmlns:a16="http://schemas.microsoft.com/office/drawing/2014/main" id="{B0397DBC-DC55-2648-34BA-29AA012895D6}"/>
              </a:ext>
            </a:extLst>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8171146" y="6457727"/>
            <a:ext cx="323850" cy="98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 name="図 121">
            <a:extLst>
              <a:ext uri="{FF2B5EF4-FFF2-40B4-BE49-F238E27FC236}">
                <a16:creationId xmlns:a16="http://schemas.microsoft.com/office/drawing/2014/main" id="{7EEDFFAC-B153-64D9-6AB4-26C68BCE4FB2}"/>
              </a:ext>
            </a:extLst>
          </p:cNvPr>
          <p:cNvPicPr>
            <a:picLocks noChangeAspect="1"/>
          </p:cNvPicPr>
          <p:nvPr/>
        </p:nvPicPr>
        <p:blipFill>
          <a:blip r:embed="rId37">
            <a:clrChange>
              <a:clrFrom>
                <a:srgbClr val="FFFFFF"/>
              </a:clrFrom>
              <a:clrTo>
                <a:srgbClr val="FFFFFF">
                  <a:alpha val="0"/>
                </a:srgbClr>
              </a:clrTo>
            </a:clrChange>
          </a:blip>
          <a:stretch>
            <a:fillRect/>
          </a:stretch>
        </p:blipFill>
        <p:spPr>
          <a:xfrm>
            <a:off x="5068463" y="4689558"/>
            <a:ext cx="360301" cy="334300"/>
          </a:xfrm>
          <a:prstGeom prst="rect">
            <a:avLst/>
          </a:prstGeom>
        </p:spPr>
      </p:pic>
      <p:pic>
        <p:nvPicPr>
          <p:cNvPr id="123" name="図 122">
            <a:extLst>
              <a:ext uri="{FF2B5EF4-FFF2-40B4-BE49-F238E27FC236}">
                <a16:creationId xmlns:a16="http://schemas.microsoft.com/office/drawing/2014/main" id="{FD728A6F-FDC8-434E-8EB4-AC6B3B54BD22}"/>
              </a:ext>
            </a:extLst>
          </p:cNvPr>
          <p:cNvPicPr>
            <a:picLocks noChangeAspect="1"/>
          </p:cNvPicPr>
          <p:nvPr/>
        </p:nvPicPr>
        <p:blipFill>
          <a:blip r:embed="rId38">
            <a:extLst>
              <a:ext uri="{BEBA8EAE-BF5A-486C-A8C5-ECC9F3942E4B}">
                <a14:imgProps xmlns:a14="http://schemas.microsoft.com/office/drawing/2010/main">
                  <a14:imgLayer r:embed="rId39">
                    <a14:imgEffect>
                      <a14:backgroundRemoval t="9375" b="93750" l="8081" r="89899">
                        <a14:foregroundMark x1="14141" y1="48958" x2="11111" y2="64583"/>
                        <a14:foregroundMark x1="59596" y1="92708" x2="41414" y2="93750"/>
                        <a14:foregroundMark x1="88889" y1="41667" x2="84848" y2="67708"/>
                        <a14:foregroundMark x1="9091" y1="53125" x2="9091" y2="53125"/>
                        <a14:foregroundMark x1="8081" y1="60417" x2="67677" y2="20833"/>
                        <a14:foregroundMark x1="19192" y1="69792" x2="41414" y2="21875"/>
                      </a14:backgroundRemoval>
                    </a14:imgEffect>
                  </a14:imgLayer>
                </a14:imgProps>
              </a:ext>
            </a:extLst>
          </a:blip>
          <a:stretch>
            <a:fillRect/>
          </a:stretch>
        </p:blipFill>
        <p:spPr>
          <a:xfrm>
            <a:off x="5034332" y="2292814"/>
            <a:ext cx="336290" cy="326099"/>
          </a:xfrm>
          <a:prstGeom prst="rect">
            <a:avLst/>
          </a:prstGeom>
        </p:spPr>
      </p:pic>
      <p:pic>
        <p:nvPicPr>
          <p:cNvPr id="124" name="図 123">
            <a:extLst>
              <a:ext uri="{FF2B5EF4-FFF2-40B4-BE49-F238E27FC236}">
                <a16:creationId xmlns:a16="http://schemas.microsoft.com/office/drawing/2014/main" id="{1844896D-58D9-47E6-8ED7-290D4E6DFC27}"/>
              </a:ext>
            </a:extLst>
          </p:cNvPr>
          <p:cNvPicPr>
            <a:picLocks noChangeAspect="1"/>
          </p:cNvPicPr>
          <p:nvPr/>
        </p:nvPicPr>
        <p:blipFill>
          <a:blip r:embed="rId38">
            <a:extLst>
              <a:ext uri="{BEBA8EAE-BF5A-486C-A8C5-ECC9F3942E4B}">
                <a14:imgProps xmlns:a14="http://schemas.microsoft.com/office/drawing/2010/main">
                  <a14:imgLayer r:embed="rId39">
                    <a14:imgEffect>
                      <a14:backgroundRemoval t="9375" b="93750" l="8081" r="89899">
                        <a14:foregroundMark x1="14141" y1="48958" x2="11111" y2="64583"/>
                        <a14:foregroundMark x1="59596" y1="92708" x2="41414" y2="93750"/>
                        <a14:foregroundMark x1="88889" y1="41667" x2="84848" y2="67708"/>
                        <a14:foregroundMark x1="9091" y1="53125" x2="9091" y2="53125"/>
                        <a14:foregroundMark x1="8081" y1="60417" x2="67677" y2="20833"/>
                        <a14:foregroundMark x1="19192" y1="69792" x2="41414" y2="21875"/>
                      </a14:backgroundRemoval>
                    </a14:imgEffect>
                  </a14:imgLayer>
                </a14:imgProps>
              </a:ext>
            </a:extLst>
          </a:blip>
          <a:stretch>
            <a:fillRect/>
          </a:stretch>
        </p:blipFill>
        <p:spPr>
          <a:xfrm>
            <a:off x="5034332" y="3166980"/>
            <a:ext cx="336290" cy="326099"/>
          </a:xfrm>
          <a:prstGeom prst="rect">
            <a:avLst/>
          </a:prstGeom>
        </p:spPr>
      </p:pic>
      <p:pic>
        <p:nvPicPr>
          <p:cNvPr id="125" name="Picture 175" descr="https://southeastasia1-mediap.svc.ms/transform/thumbnail?provider=spo&amp;inputFormat=jpg&amp;cs=fFNQTw&amp;docid=https%3A%2F%2Flixilgroup.sharepoint.com%3A443%2F_api%2Fv2.0%2Fdrives%2Fb!uyQ8kvEBkEWcUGp-ocH8EVRrMYlhd-pHqnClWjvPScbFKsuAS90RS4A68uT-keUw%2Fitems%2F01GMKEAS5UKCDMPA4W5FEIRZLVVL4IQNVQ%3Fversion%3DPublished&amp;access_token=eyJ0eXAiOiJKV1QiLCJhbGciOiJub25lIn0.eyJhdWQiOiIwMDAwMDAwMy0wMDAwLTBmZjEtY2UwMC0wMDAwMDAwMDAwMDAvbGl4aWxncm91cC5zaGFyZXBvaW50LmNvbUBkZDRlMzNkOC1lOTRlLTQ1MGItODgyYi0yNzZkYjM1YWQ4MmUiLCJpc3MiOiIwMDAwMDAwMy0wMDAwLTBmZjEtY2UwMC0wMDAwMDAwMDAwMDAiLCJuYmYiOiIxNjE1OTUwMDAwIiwiZXhwIjoiMTYxNTk3MTYwMCIsImVuZHBvaW50dXJsIjoiM1NXdFZEMkY4MDZpZ2txWVFyNHlZRmI0YWR1a0QxbUExWkxzdXZKaEFSUT0iLCJlbmRwb2ludHVybExlbmd0aCI6IjExNyIsImlzbG9vcGJhY2siOiJUcnVlIiwidmVyIjoiaGFzaGVkcHJvb2Z0b2tlbiIsInNpdGVpZCI6Ik9USXpZekkwWW1JdE1ERm1NUzAwTlRrd0xUbGpOVEF0Tm1FM1pXRXhZekZtWXpFeCIsInNpZ25pbl9zdGF0ZSI6IltcImttc2lcIl0iLCJuYW1laWQiOiIwIy5mfG1lbWJlcnNoaXB8ZXJpa2Euc2F0b0BsaXhpbC5jb20iLCJuaWkiOiJtaWNyb3NvZnQuc2hhcmVwb2ludCIsImlzdXNlciI6InRydWUiLCJjYWNoZWtleSI6IjBoLmZ8bWVtYmVyc2hpcHwxMDAzN2ZmZTk3ZjJhZmNhQGxpdmUuY29tIiwidHQiOiIwIiwidXNlUGVyc2lzdGVudENvb2tpZSI6IjMifQ.N1ZYUDlqc3dsMmx0UmROR0ZtWTdTYmQ4QTN1MGdNdG9JcmgwNFE3NkZ2QT0&amp;encodeFailures=1&amp;srcWidth=&amp;srcHeight=&amp;width=265&amp;height=44&amp;action=Access">
            <a:extLst>
              <a:ext uri="{FF2B5EF4-FFF2-40B4-BE49-F238E27FC236}">
                <a16:creationId xmlns:a16="http://schemas.microsoft.com/office/drawing/2014/main" id="{6AAC82CC-EACE-498C-A52E-52006DB25CE4}"/>
              </a:ext>
            </a:extLst>
          </p:cNvPr>
          <p:cNvPicPr>
            <a:picLocks noChangeAspect="1" noChangeArrowheads="1"/>
          </p:cNvPicPr>
          <p:nvPr/>
        </p:nvPicPr>
        <p:blipFill rotWithShape="1">
          <a:blip r:embed="rId30">
            <a:extLst>
              <a:ext uri="{28A0092B-C50C-407E-A947-70E740481C1C}">
                <a14:useLocalDpi xmlns:a14="http://schemas.microsoft.com/office/drawing/2010/main" val="0"/>
              </a:ext>
            </a:extLst>
          </a:blip>
          <a:srcRect t="1" b="15843"/>
          <a:stretch/>
        </p:blipFill>
        <p:spPr bwMode="auto">
          <a:xfrm>
            <a:off x="9469808" y="5092954"/>
            <a:ext cx="973138" cy="136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 name="object 110">
            <a:extLst>
              <a:ext uri="{FF2B5EF4-FFF2-40B4-BE49-F238E27FC236}">
                <a16:creationId xmlns:a16="http://schemas.microsoft.com/office/drawing/2014/main" id="{42AABFF8-1440-4978-8881-7560B677733C}"/>
              </a:ext>
            </a:extLst>
          </p:cNvPr>
          <p:cNvSpPr txBox="1">
            <a:spLocks noChangeArrowheads="1"/>
          </p:cNvSpPr>
          <p:nvPr/>
        </p:nvSpPr>
        <p:spPr bwMode="auto">
          <a:xfrm>
            <a:off x="9469808" y="5237261"/>
            <a:ext cx="97313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游ゴシック" panose="020B0400000000000000" pitchFamily="50" charset="-128"/>
                <a:ea typeface="游ゴシック" panose="020B0400000000000000" pitchFamily="50" charset="-128"/>
              </a:rPr>
              <a:t>DC/</a:t>
            </a:r>
            <a:r>
              <a:rPr lang="ja-JP" altLang="en-US" sz="600" dirty="0">
                <a:solidFill>
                  <a:srgbClr val="171000"/>
                </a:solidFill>
                <a:latin typeface="游ゴシック" panose="020B0400000000000000" pitchFamily="50" charset="-128"/>
                <a:ea typeface="游ゴシック" panose="020B0400000000000000" pitchFamily="50" charset="-128"/>
              </a:rPr>
              <a:t>グレージュエルム</a:t>
            </a:r>
            <a:r>
              <a:rPr lang="en-US" altLang="ja-JP" sz="600" dirty="0">
                <a:solidFill>
                  <a:srgbClr val="171000"/>
                </a:solidFill>
                <a:latin typeface="游ゴシック" panose="020B0400000000000000" pitchFamily="50" charset="-128"/>
                <a:ea typeface="游ゴシック" panose="020B0400000000000000" pitchFamily="50" charset="-128"/>
              </a:rPr>
              <a:t>F</a:t>
            </a:r>
          </a:p>
          <a:p>
            <a:pPr>
              <a:spcBef>
                <a:spcPct val="0"/>
              </a:spcBef>
              <a:buFont typeface="Arial" panose="020B0604020202020204" pitchFamily="34" charset="0"/>
              <a:buNone/>
            </a:pPr>
            <a:r>
              <a:rPr lang="ja-JP" altLang="en-US" sz="600" baseline="5000" dirty="0">
                <a:solidFill>
                  <a:srgbClr val="171000"/>
                </a:solidFill>
                <a:latin typeface="游ゴシック" panose="020B0400000000000000" pitchFamily="50" charset="-128"/>
                <a:ea typeface="游ゴシック" panose="020B0400000000000000" pitchFamily="50" charset="-128"/>
              </a:rPr>
              <a:t>（さらっと </a:t>
            </a:r>
            <a:r>
              <a:rPr lang="en-US" altLang="ja-JP" sz="600" baseline="5000" dirty="0">
                <a:solidFill>
                  <a:srgbClr val="171000"/>
                </a:solidFill>
                <a:latin typeface="游ゴシック" panose="020B0400000000000000" pitchFamily="50" charset="-128"/>
                <a:ea typeface="游ゴシック" panose="020B0400000000000000" pitchFamily="50" charset="-128"/>
              </a:rPr>
              <a:t>Foot feel</a:t>
            </a:r>
            <a:r>
              <a:rPr lang="ja-JP" altLang="en-US" sz="600" baseline="5000" dirty="0">
                <a:solidFill>
                  <a:srgbClr val="171000"/>
                </a:solidFill>
                <a:latin typeface="游ゴシック" panose="020B0400000000000000" pitchFamily="50" charset="-128"/>
                <a:ea typeface="游ゴシック" panose="020B0400000000000000" pitchFamily="50" charset="-128"/>
              </a:rPr>
              <a:t>）</a:t>
            </a:r>
            <a:endParaRPr lang="ja-JP" altLang="ja-JP" sz="600" baseline="5000" dirty="0">
              <a:solidFill>
                <a:srgbClr val="171000"/>
              </a:solidFill>
              <a:latin typeface="游ゴシック" panose="020B0400000000000000" pitchFamily="50" charset="-128"/>
              <a:ea typeface="游ゴシック" panose="020B0400000000000000" pitchFamily="50" charset="-128"/>
            </a:endParaRPr>
          </a:p>
          <a:p>
            <a:pPr>
              <a:spcBef>
                <a:spcPct val="0"/>
              </a:spcBef>
              <a:buFontTx/>
              <a:buNone/>
            </a:pPr>
            <a:endParaRPr lang="ja-JP" altLang="ja-JP" sz="600" dirty="0">
              <a:latin typeface="游ゴシック" panose="020B0400000000000000" pitchFamily="50" charset="-128"/>
              <a:ea typeface="游ゴシック" panose="020B0400000000000000" pitchFamily="50" charset="-128"/>
            </a:endParaRPr>
          </a:p>
        </p:txBody>
      </p:sp>
      <p:pic>
        <p:nvPicPr>
          <p:cNvPr id="127" name="図 126">
            <a:extLst>
              <a:ext uri="{FF2B5EF4-FFF2-40B4-BE49-F238E27FC236}">
                <a16:creationId xmlns:a16="http://schemas.microsoft.com/office/drawing/2014/main" id="{68847236-7645-4680-A806-F37F84D08A41}"/>
              </a:ext>
            </a:extLst>
          </p:cNvPr>
          <p:cNvPicPr>
            <a:picLocks noChangeAspect="1"/>
          </p:cNvPicPr>
          <p:nvPr/>
        </p:nvPicPr>
        <p:blipFill>
          <a:blip r:embed="rId40"/>
          <a:stretch>
            <a:fillRect/>
          </a:stretch>
        </p:blipFill>
        <p:spPr>
          <a:xfrm>
            <a:off x="8404491" y="4328209"/>
            <a:ext cx="997515" cy="166253"/>
          </a:xfrm>
          <a:prstGeom prst="rect">
            <a:avLst/>
          </a:prstGeom>
        </p:spPr>
      </p:pic>
      <p:sp>
        <p:nvSpPr>
          <p:cNvPr id="128" name="object 110">
            <a:extLst>
              <a:ext uri="{FF2B5EF4-FFF2-40B4-BE49-F238E27FC236}">
                <a16:creationId xmlns:a16="http://schemas.microsoft.com/office/drawing/2014/main" id="{AA163222-8D2C-4F9B-94D6-13AE961D3FD7}"/>
              </a:ext>
            </a:extLst>
          </p:cNvPr>
          <p:cNvSpPr txBox="1">
            <a:spLocks noChangeArrowheads="1"/>
          </p:cNvSpPr>
          <p:nvPr/>
        </p:nvSpPr>
        <p:spPr bwMode="auto">
          <a:xfrm>
            <a:off x="8404491" y="4514379"/>
            <a:ext cx="166300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游ゴシック" panose="020B0400000000000000" pitchFamily="50" charset="-128"/>
                <a:ea typeface="游ゴシック" panose="020B0400000000000000" pitchFamily="50" charset="-128"/>
              </a:rPr>
              <a:t>EC/</a:t>
            </a:r>
            <a:r>
              <a:rPr lang="ja-JP" altLang="en-US" sz="600" dirty="0">
                <a:solidFill>
                  <a:srgbClr val="171000"/>
                </a:solidFill>
                <a:latin typeface="游ゴシック" panose="020B0400000000000000" pitchFamily="50" charset="-128"/>
                <a:ea typeface="游ゴシック" panose="020B0400000000000000" pitchFamily="50" charset="-128"/>
              </a:rPr>
              <a:t>ライトクレイ調</a:t>
            </a:r>
            <a:endParaRPr lang="en-US" altLang="ja-JP" sz="600" dirty="0">
              <a:solidFill>
                <a:srgbClr val="171000"/>
              </a:solidFill>
              <a:latin typeface="游ゴシック" panose="020B0400000000000000" pitchFamily="50" charset="-128"/>
              <a:ea typeface="游ゴシック" panose="020B0400000000000000" pitchFamily="50" charset="-128"/>
            </a:endParaRPr>
          </a:p>
          <a:p>
            <a:pPr>
              <a:spcBef>
                <a:spcPct val="0"/>
              </a:spcBef>
              <a:buFont typeface="Arial" panose="020B0604020202020204" pitchFamily="34" charset="0"/>
              <a:buNone/>
            </a:pPr>
            <a:r>
              <a:rPr lang="en-US" altLang="ja-JP" sz="500" dirty="0">
                <a:solidFill>
                  <a:srgbClr val="FF0000"/>
                </a:solidFill>
                <a:latin typeface="游ゴシック" panose="020B0400000000000000" pitchFamily="50" charset="-128"/>
                <a:ea typeface="游ゴシック" panose="020B0400000000000000" pitchFamily="50" charset="-128"/>
              </a:rPr>
              <a:t>※</a:t>
            </a:r>
            <a:r>
              <a:rPr lang="ja-JP" altLang="en-US" sz="500" dirty="0">
                <a:solidFill>
                  <a:srgbClr val="FF0000"/>
                </a:solidFill>
                <a:latin typeface="游ゴシック" panose="020B0400000000000000" pitchFamily="50" charset="-128"/>
                <a:ea typeface="游ゴシック" panose="020B0400000000000000" pitchFamily="50" charset="-128"/>
              </a:rPr>
              <a:t>フットフィール仕上げではありません</a:t>
            </a:r>
            <a:endParaRPr lang="ja-JP" altLang="ja-JP" sz="500" dirty="0">
              <a:solidFill>
                <a:srgbClr val="FF0000"/>
              </a:solidFill>
              <a:latin typeface="游ゴシック" panose="020B0400000000000000" pitchFamily="50" charset="-128"/>
              <a:ea typeface="游ゴシック" panose="020B0400000000000000" pitchFamily="50" charset="-128"/>
            </a:endParaRPr>
          </a:p>
        </p:txBody>
      </p:sp>
      <p:pic>
        <p:nvPicPr>
          <p:cNvPr id="129" name="図 128">
            <a:extLst>
              <a:ext uri="{FF2B5EF4-FFF2-40B4-BE49-F238E27FC236}">
                <a16:creationId xmlns:a16="http://schemas.microsoft.com/office/drawing/2014/main" id="{E5388586-2F41-4379-8D37-BD0CDF360FAE}"/>
              </a:ext>
            </a:extLst>
          </p:cNvPr>
          <p:cNvPicPr>
            <a:picLocks noChangeAspect="1"/>
          </p:cNvPicPr>
          <p:nvPr/>
        </p:nvPicPr>
        <p:blipFill>
          <a:blip r:embed="rId41"/>
          <a:stretch>
            <a:fillRect/>
          </a:stretch>
        </p:blipFill>
        <p:spPr>
          <a:xfrm>
            <a:off x="5128483" y="5475338"/>
            <a:ext cx="967783" cy="110802"/>
          </a:xfrm>
          <a:prstGeom prst="rect">
            <a:avLst/>
          </a:prstGeom>
        </p:spPr>
      </p:pic>
      <p:sp>
        <p:nvSpPr>
          <p:cNvPr id="130" name="object 110">
            <a:extLst>
              <a:ext uri="{FF2B5EF4-FFF2-40B4-BE49-F238E27FC236}">
                <a16:creationId xmlns:a16="http://schemas.microsoft.com/office/drawing/2014/main" id="{7D28BCE1-5CB9-40AC-BB49-4DD2DF4A272E}"/>
              </a:ext>
            </a:extLst>
          </p:cNvPr>
          <p:cNvSpPr txBox="1">
            <a:spLocks noChangeArrowheads="1"/>
          </p:cNvSpPr>
          <p:nvPr/>
        </p:nvSpPr>
        <p:spPr bwMode="auto">
          <a:xfrm>
            <a:off x="5134838" y="5607566"/>
            <a:ext cx="166300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游ゴシック" panose="020B0400000000000000" pitchFamily="50" charset="-128"/>
                <a:ea typeface="游ゴシック" panose="020B0400000000000000" pitchFamily="50" charset="-128"/>
              </a:rPr>
              <a:t>EC/</a:t>
            </a:r>
            <a:r>
              <a:rPr lang="ja-JP" altLang="en-US" sz="600" dirty="0">
                <a:solidFill>
                  <a:srgbClr val="171000"/>
                </a:solidFill>
                <a:latin typeface="游ゴシック" panose="020B0400000000000000" pitchFamily="50" charset="-128"/>
                <a:ea typeface="游ゴシック" panose="020B0400000000000000" pitchFamily="50" charset="-128"/>
              </a:rPr>
              <a:t>ライトクレイ調</a:t>
            </a:r>
            <a:endParaRPr lang="en-US" altLang="ja-JP" sz="600" dirty="0">
              <a:solidFill>
                <a:srgbClr val="171000"/>
              </a:solidFill>
              <a:latin typeface="游ゴシック" panose="020B0400000000000000" pitchFamily="50" charset="-128"/>
              <a:ea typeface="游ゴシック" panose="020B0400000000000000" pitchFamily="50" charset="-128"/>
            </a:endParaRPr>
          </a:p>
          <a:p>
            <a:pPr>
              <a:spcBef>
                <a:spcPct val="0"/>
              </a:spcBef>
              <a:buFont typeface="Arial" panose="020B0604020202020204" pitchFamily="34" charset="0"/>
              <a:buNone/>
            </a:pPr>
            <a:r>
              <a:rPr lang="en-US" altLang="ja-JP" sz="500" dirty="0">
                <a:solidFill>
                  <a:srgbClr val="FF0000"/>
                </a:solidFill>
                <a:latin typeface="游ゴシック" panose="020B0400000000000000" pitchFamily="50" charset="-128"/>
                <a:ea typeface="游ゴシック" panose="020B0400000000000000" pitchFamily="50" charset="-128"/>
              </a:rPr>
              <a:t>※</a:t>
            </a:r>
            <a:r>
              <a:rPr lang="ja-JP" altLang="en-US" sz="500" dirty="0">
                <a:solidFill>
                  <a:srgbClr val="FF0000"/>
                </a:solidFill>
                <a:latin typeface="游ゴシック" panose="020B0400000000000000" pitchFamily="50" charset="-128"/>
                <a:ea typeface="游ゴシック" panose="020B0400000000000000" pitchFamily="50" charset="-128"/>
              </a:rPr>
              <a:t>フットフィール仕上げではありません</a:t>
            </a:r>
            <a:endParaRPr lang="ja-JP" altLang="ja-JP" sz="500" dirty="0">
              <a:solidFill>
                <a:srgbClr val="FF0000"/>
              </a:solidFill>
              <a:latin typeface="游ゴシック" panose="020B0400000000000000" pitchFamily="50" charset="-128"/>
              <a:ea typeface="游ゴシック" panose="020B0400000000000000" pitchFamily="50" charset="-128"/>
            </a:endParaRPr>
          </a:p>
        </p:txBody>
      </p:sp>
      <p:pic>
        <p:nvPicPr>
          <p:cNvPr id="2" name="図 1"/>
          <p:cNvPicPr>
            <a:picLocks noChangeAspect="1"/>
          </p:cNvPicPr>
          <p:nvPr/>
        </p:nvPicPr>
        <p:blipFill rotWithShape="1">
          <a:blip r:embed="rId42">
            <a:extLst>
              <a:ext uri="{28A0092B-C50C-407E-A947-70E740481C1C}">
                <a14:useLocalDpi xmlns:a14="http://schemas.microsoft.com/office/drawing/2010/main" val="0"/>
              </a:ext>
            </a:extLst>
          </a:blip>
          <a:srcRect l="14323" t="43984" r="14115" b="44016"/>
          <a:stretch/>
        </p:blipFill>
        <p:spPr>
          <a:xfrm>
            <a:off x="6178821" y="2605911"/>
            <a:ext cx="1030494" cy="172800"/>
          </a:xfrm>
          <a:prstGeom prst="rect">
            <a:avLst/>
          </a:prstGeom>
        </p:spPr>
      </p:pic>
      <p:pic>
        <p:nvPicPr>
          <p:cNvPr id="3" name="図 2"/>
          <p:cNvPicPr>
            <a:picLocks noChangeAspect="1"/>
          </p:cNvPicPr>
          <p:nvPr/>
        </p:nvPicPr>
        <p:blipFill rotWithShape="1">
          <a:blip r:embed="rId43">
            <a:extLst>
              <a:ext uri="{28A0092B-C50C-407E-A947-70E740481C1C}">
                <a14:useLocalDpi xmlns:a14="http://schemas.microsoft.com/office/drawing/2010/main" val="0"/>
              </a:ext>
            </a:extLst>
          </a:blip>
          <a:srcRect l="5982" t="40821" r="47898" b="48901"/>
          <a:stretch/>
        </p:blipFill>
        <p:spPr>
          <a:xfrm>
            <a:off x="7302328" y="2608386"/>
            <a:ext cx="969252" cy="172800"/>
          </a:xfrm>
          <a:prstGeom prst="rect">
            <a:avLst/>
          </a:prstGeom>
        </p:spPr>
      </p:pic>
      <p:sp>
        <p:nvSpPr>
          <p:cNvPr id="131" name="object 85">
            <a:extLst>
              <a:ext uri="{FF2B5EF4-FFF2-40B4-BE49-F238E27FC236}">
                <a16:creationId xmlns:a16="http://schemas.microsoft.com/office/drawing/2014/main" id="{D1479E3C-D714-68FF-E7E0-ACC2B45E7EC2}"/>
              </a:ext>
            </a:extLst>
          </p:cNvPr>
          <p:cNvSpPr txBox="1">
            <a:spLocks noChangeArrowheads="1"/>
          </p:cNvSpPr>
          <p:nvPr/>
        </p:nvSpPr>
        <p:spPr bwMode="auto">
          <a:xfrm>
            <a:off x="5300128" y="1989713"/>
            <a:ext cx="5305425" cy="118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spcBef>
                <a:spcPct val="20000"/>
              </a:spcBef>
              <a:buFont typeface="Arial" panose="020B0604020202020204" pitchFamily="34" charset="0"/>
              <a:buChar char="•"/>
              <a:tabLst>
                <a:tab pos="92075"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92075"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92075"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92075"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92075"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92075"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92075"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92075"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92075" algn="l"/>
              </a:tabLst>
              <a:defRPr kumimoji="1" sz="2000">
                <a:solidFill>
                  <a:schemeClr val="tx1"/>
                </a:solidFill>
                <a:latin typeface="Calibri" panose="020F0502020204030204" pitchFamily="34" charset="0"/>
                <a:ea typeface="ＭＳ Ｐゴシック" panose="020B0600070205080204" pitchFamily="50" charset="-128"/>
              </a:defRPr>
            </a:lvl9pPr>
          </a:lstStyle>
          <a:p>
            <a:pPr>
              <a:lnSpc>
                <a:spcPct val="115000"/>
              </a:lnSpc>
              <a:spcBef>
                <a:spcPct val="0"/>
              </a:spcBef>
              <a:buNone/>
            </a:pPr>
            <a:r>
              <a:rPr lang="en-US" altLang="ja-JP" sz="700" dirty="0">
                <a:solidFill>
                  <a:srgbClr val="4B4948"/>
                </a:solidFill>
                <a:latin typeface="游ゴシック" panose="020B0400000000000000" pitchFamily="50" charset="-128"/>
                <a:ea typeface="游ゴシック" panose="020B0400000000000000" pitchFamily="50" charset="-128"/>
              </a:rPr>
              <a:t>※</a:t>
            </a:r>
            <a:r>
              <a:rPr lang="en-US" altLang="ja-JP" sz="700" dirty="0" err="1">
                <a:solidFill>
                  <a:srgbClr val="4B4948"/>
                </a:solidFill>
                <a:latin typeface="游ゴシック" panose="020B0400000000000000" pitchFamily="50" charset="-128"/>
                <a:ea typeface="游ゴシック" panose="020B0400000000000000" pitchFamily="50" charset="-128"/>
              </a:rPr>
              <a:t>Footfeel</a:t>
            </a:r>
            <a:r>
              <a:rPr lang="ja-JP" altLang="en-US" sz="700" dirty="0">
                <a:solidFill>
                  <a:srgbClr val="4B4948"/>
                </a:solidFill>
                <a:latin typeface="游ゴシック" panose="020B0400000000000000" pitchFamily="50" charset="-128"/>
                <a:ea typeface="游ゴシック" panose="020B0400000000000000" pitchFamily="50" charset="-128"/>
              </a:rPr>
              <a:t>のタイプは天然木の木肌を表現しているため、色により仕様タイプが限定されます。</a:t>
            </a:r>
            <a:endParaRPr lang="en-US" altLang="ja-JP" sz="700" dirty="0">
              <a:solidFill>
                <a:srgbClr val="4B4948"/>
              </a:solidFill>
              <a:latin typeface="游ゴシック" panose="020B0400000000000000" pitchFamily="50" charset="-128"/>
              <a:ea typeface="游ゴシック" panose="020B0400000000000000" pitchFamily="50" charset="-128"/>
            </a:endParaRPr>
          </a:p>
        </p:txBody>
      </p:sp>
    </p:spTree>
  </p:cSld>
  <p:clrMapOvr>
    <a:masterClrMapping/>
  </p:clrMapOvr>
</p:sld>
</file>

<file path=ppt/theme/theme1.xml><?xml version="1.0" encoding="utf-8"?>
<a:theme xmlns:a="http://schemas.openxmlformats.org/drawingml/2006/main" name="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LIXIL_New">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kumimoji="1" dirty="0"/>
        </a:defPPr>
      </a:lstStyle>
      <a:style>
        <a:lnRef idx="1">
          <a:schemeClr val="accent1"/>
        </a:lnRef>
        <a:fillRef idx="3">
          <a:schemeClr val="accent1"/>
        </a:fillRef>
        <a:effectRef idx="2">
          <a:schemeClr val="accent1"/>
        </a:effectRef>
        <a:fontRef idx="minor">
          <a:schemeClr val="lt1"/>
        </a:fontRef>
      </a:style>
    </a:spDef>
    <a:lnDef>
      <a:spPr>
        <a:ln w="12700"/>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lgn="l">
          <a:defRPr kumimoji="1" sz="1200">
            <a:latin typeface="Yu Gothic" panose="020B0400000000000000" pitchFamily="34" charset="-128"/>
            <a:ea typeface="Yu Gothic" panose="020B0400000000000000" pitchFamily="34" charset="-128"/>
          </a:defRPr>
        </a:defPPr>
      </a:lstStyle>
    </a:txDef>
  </a:objectDefaults>
  <a:extraClrSchemeLst/>
  <a:extLst>
    <a:ext uri="{05A4C25C-085E-4340-85A3-A5531E510DB2}">
      <thm15:themeFamily xmlns:thm15="http://schemas.microsoft.com/office/thememl/2012/main" name="LIXILテーマ" id="{158234D8-B713-DB41-B7F7-AEB5A592FF58}" vid="{A7AE04B5-FB75-454D-8A98-725AC1AA3799}"/>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LIXILテーマ</Template>
  <TotalTime>9971</TotalTime>
  <Words>606</Words>
  <Application>Microsoft Office PowerPoint</Application>
  <PresentationFormat>ユーザー設定</PresentationFormat>
  <Paragraphs>103</Paragraphs>
  <Slides>1</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Yu Gothic</vt:lpstr>
      <vt:lpstr>Yu Gothic</vt:lpstr>
      <vt:lpstr>Arial</vt:lpstr>
      <vt:lpstr>Calibri</vt:lpstr>
      <vt:lpstr>Segoe UI</vt:lpstr>
      <vt:lpstr>Times New Roman</vt:lpstr>
      <vt:lpstr>LIXILテーマ</vt:lpstr>
      <vt:lpstr>PowerPoint プレゼンテーション</vt:lpstr>
    </vt:vector>
  </TitlesOfParts>
  <Company>INAXトステムグループ</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INAXトステムグループ User</dc:creator>
  <cp:lastModifiedBy>池永 文子(Ayako Ikenaga)</cp:lastModifiedBy>
  <cp:revision>545</cp:revision>
  <cp:lastPrinted>2021-12-20T06:25:45Z</cp:lastPrinted>
  <dcterms:created xsi:type="dcterms:W3CDTF">2010-09-29T12:55:25Z</dcterms:created>
  <dcterms:modified xsi:type="dcterms:W3CDTF">2025-08-25T02:35:26Z</dcterms:modified>
</cp:coreProperties>
</file>